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2" r:id="rId7"/>
    <p:sldId id="263" r:id="rId8"/>
    <p:sldId id="264" r:id="rId9"/>
    <p:sldId id="261" r:id="rId1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026" autoAdjust="0"/>
    <p:restoredTop sz="94660"/>
  </p:normalViewPr>
  <p:slideViewPr>
    <p:cSldViewPr snapToGrid="0">
      <p:cViewPr>
        <p:scale>
          <a:sx n="51" d="100"/>
          <a:sy n="51" d="100"/>
        </p:scale>
        <p:origin x="448" y="38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0D37F7-92C7-F14A-2CEC-D5EDE7754DB1}"/>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endParaRPr lang="en-US"/>
          </a:p>
        </p:txBody>
      </p:sp>
      <p:sp>
        <p:nvSpPr>
          <p:cNvPr id="3" name="Subtitle 2">
            <a:extLst>
              <a:ext uri="{FF2B5EF4-FFF2-40B4-BE49-F238E27FC236}">
                <a16:creationId xmlns:a16="http://schemas.microsoft.com/office/drawing/2014/main" id="{3928FAF2-F54E-CC1D-02FB-CC44D74507C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sp>
        <p:nvSpPr>
          <p:cNvPr id="4" name="Date Placeholder 3">
            <a:extLst>
              <a:ext uri="{FF2B5EF4-FFF2-40B4-BE49-F238E27FC236}">
                <a16:creationId xmlns:a16="http://schemas.microsoft.com/office/drawing/2014/main" id="{0978DA70-3883-B86B-8594-5F1BAC1342EC}"/>
              </a:ext>
            </a:extLst>
          </p:cNvPr>
          <p:cNvSpPr>
            <a:spLocks noGrp="1"/>
          </p:cNvSpPr>
          <p:nvPr>
            <p:ph type="dt" sz="half" idx="10"/>
          </p:nvPr>
        </p:nvSpPr>
        <p:spPr/>
        <p:txBody>
          <a:bodyPr/>
          <a:lstStyle/>
          <a:p>
            <a:fld id="{139D80C9-C350-450A-8296-CBA6981AB936}" type="datetimeFigureOut">
              <a:rPr lang="en-US" smtClean="0"/>
              <a:t>3/18/2024</a:t>
            </a:fld>
            <a:endParaRPr lang="en-US"/>
          </a:p>
        </p:txBody>
      </p:sp>
      <p:sp>
        <p:nvSpPr>
          <p:cNvPr id="5" name="Footer Placeholder 4">
            <a:extLst>
              <a:ext uri="{FF2B5EF4-FFF2-40B4-BE49-F238E27FC236}">
                <a16:creationId xmlns:a16="http://schemas.microsoft.com/office/drawing/2014/main" id="{99616F3B-E2A4-6D69-60B1-5E377105CB6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BC8C59D-9779-6AC4-C699-D647A7980819}"/>
              </a:ext>
            </a:extLst>
          </p:cNvPr>
          <p:cNvSpPr>
            <a:spLocks noGrp="1"/>
          </p:cNvSpPr>
          <p:nvPr>
            <p:ph type="sldNum" sz="quarter" idx="12"/>
          </p:nvPr>
        </p:nvSpPr>
        <p:spPr/>
        <p:txBody>
          <a:bodyPr/>
          <a:lstStyle/>
          <a:p>
            <a:fld id="{B59B4004-B40E-41A9-8FF6-FF49B1CD7383}" type="slidenum">
              <a:rPr lang="en-US" smtClean="0"/>
              <a:t>‹#›</a:t>
            </a:fld>
            <a:endParaRPr lang="en-US"/>
          </a:p>
        </p:txBody>
      </p:sp>
    </p:spTree>
    <p:extLst>
      <p:ext uri="{BB962C8B-B14F-4D97-AF65-F5344CB8AC3E}">
        <p14:creationId xmlns:p14="http://schemas.microsoft.com/office/powerpoint/2010/main" val="261287521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415344-5362-9A30-1172-356FFE86E104}"/>
              </a:ext>
            </a:extLst>
          </p:cNvPr>
          <p:cNvSpPr>
            <a:spLocks noGrp="1"/>
          </p:cNvSpPr>
          <p:nvPr>
            <p:ph type="title"/>
          </p:nvPr>
        </p:nvSpPr>
        <p:spPr/>
        <p:txBody>
          <a:bodyPr/>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7399AEB4-5DDB-6156-8D82-075C135EC2C6}"/>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1387C483-9612-82C9-C017-3A0074C5B597}"/>
              </a:ext>
            </a:extLst>
          </p:cNvPr>
          <p:cNvSpPr>
            <a:spLocks noGrp="1"/>
          </p:cNvSpPr>
          <p:nvPr>
            <p:ph type="dt" sz="half" idx="10"/>
          </p:nvPr>
        </p:nvSpPr>
        <p:spPr/>
        <p:txBody>
          <a:bodyPr/>
          <a:lstStyle/>
          <a:p>
            <a:fld id="{139D80C9-C350-450A-8296-CBA6981AB936}" type="datetimeFigureOut">
              <a:rPr lang="en-US" smtClean="0"/>
              <a:t>3/18/2024</a:t>
            </a:fld>
            <a:endParaRPr lang="en-US"/>
          </a:p>
        </p:txBody>
      </p:sp>
      <p:sp>
        <p:nvSpPr>
          <p:cNvPr id="5" name="Footer Placeholder 4">
            <a:extLst>
              <a:ext uri="{FF2B5EF4-FFF2-40B4-BE49-F238E27FC236}">
                <a16:creationId xmlns:a16="http://schemas.microsoft.com/office/drawing/2014/main" id="{E0FF4237-78F5-4D0A-29AB-424649E372D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FD484D9-81EB-F0E0-C980-B406B170F235}"/>
              </a:ext>
            </a:extLst>
          </p:cNvPr>
          <p:cNvSpPr>
            <a:spLocks noGrp="1"/>
          </p:cNvSpPr>
          <p:nvPr>
            <p:ph type="sldNum" sz="quarter" idx="12"/>
          </p:nvPr>
        </p:nvSpPr>
        <p:spPr/>
        <p:txBody>
          <a:bodyPr/>
          <a:lstStyle/>
          <a:p>
            <a:fld id="{B59B4004-B40E-41A9-8FF6-FF49B1CD7383}" type="slidenum">
              <a:rPr lang="en-US" smtClean="0"/>
              <a:t>‹#›</a:t>
            </a:fld>
            <a:endParaRPr lang="en-US"/>
          </a:p>
        </p:txBody>
      </p:sp>
    </p:spTree>
    <p:extLst>
      <p:ext uri="{BB962C8B-B14F-4D97-AF65-F5344CB8AC3E}">
        <p14:creationId xmlns:p14="http://schemas.microsoft.com/office/powerpoint/2010/main" val="111524435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C7C2D55-E70B-F164-3BAC-DFE83D9A3F8E}"/>
              </a:ext>
            </a:extLst>
          </p:cNvPr>
          <p:cNvSpPr>
            <a:spLocks noGrp="1"/>
          </p:cNvSpPr>
          <p:nvPr>
            <p:ph type="title" orient="vert"/>
          </p:nvPr>
        </p:nvSpPr>
        <p:spPr>
          <a:xfrm>
            <a:off x="8724900" y="365125"/>
            <a:ext cx="2628900" cy="5811838"/>
          </a:xfrm>
        </p:spPr>
        <p:txBody>
          <a:bodyPr vert="eaVert"/>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0E336097-23D4-16B6-8E29-AB550865C711}"/>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83867091-155D-9350-D3DF-5FA1D7D8ABAD}"/>
              </a:ext>
            </a:extLst>
          </p:cNvPr>
          <p:cNvSpPr>
            <a:spLocks noGrp="1"/>
          </p:cNvSpPr>
          <p:nvPr>
            <p:ph type="dt" sz="half" idx="10"/>
          </p:nvPr>
        </p:nvSpPr>
        <p:spPr/>
        <p:txBody>
          <a:bodyPr/>
          <a:lstStyle/>
          <a:p>
            <a:fld id="{139D80C9-C350-450A-8296-CBA6981AB936}" type="datetimeFigureOut">
              <a:rPr lang="en-US" smtClean="0"/>
              <a:t>3/18/2024</a:t>
            </a:fld>
            <a:endParaRPr lang="en-US"/>
          </a:p>
        </p:txBody>
      </p:sp>
      <p:sp>
        <p:nvSpPr>
          <p:cNvPr id="5" name="Footer Placeholder 4">
            <a:extLst>
              <a:ext uri="{FF2B5EF4-FFF2-40B4-BE49-F238E27FC236}">
                <a16:creationId xmlns:a16="http://schemas.microsoft.com/office/drawing/2014/main" id="{507F5784-FA0B-D441-ADEB-EFD89F268B8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AB63C05-DDC5-0B5E-2BAC-A3C016088718}"/>
              </a:ext>
            </a:extLst>
          </p:cNvPr>
          <p:cNvSpPr>
            <a:spLocks noGrp="1"/>
          </p:cNvSpPr>
          <p:nvPr>
            <p:ph type="sldNum" sz="quarter" idx="12"/>
          </p:nvPr>
        </p:nvSpPr>
        <p:spPr/>
        <p:txBody>
          <a:bodyPr/>
          <a:lstStyle/>
          <a:p>
            <a:fld id="{B59B4004-B40E-41A9-8FF6-FF49B1CD7383}" type="slidenum">
              <a:rPr lang="en-US" smtClean="0"/>
              <a:t>‹#›</a:t>
            </a:fld>
            <a:endParaRPr lang="en-US"/>
          </a:p>
        </p:txBody>
      </p:sp>
    </p:spTree>
    <p:extLst>
      <p:ext uri="{BB962C8B-B14F-4D97-AF65-F5344CB8AC3E}">
        <p14:creationId xmlns:p14="http://schemas.microsoft.com/office/powerpoint/2010/main" val="39870302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D6481E-DA31-7DD8-DBF5-8B3CA1712206}"/>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33ACB568-A6CF-FF44-E2FD-C53B57E92FAD}"/>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630BDC7E-B16B-2F95-78DA-A6A7607FC6EF}"/>
              </a:ext>
            </a:extLst>
          </p:cNvPr>
          <p:cNvSpPr>
            <a:spLocks noGrp="1"/>
          </p:cNvSpPr>
          <p:nvPr>
            <p:ph type="dt" sz="half" idx="10"/>
          </p:nvPr>
        </p:nvSpPr>
        <p:spPr/>
        <p:txBody>
          <a:bodyPr/>
          <a:lstStyle/>
          <a:p>
            <a:fld id="{139D80C9-C350-450A-8296-CBA6981AB936}" type="datetimeFigureOut">
              <a:rPr lang="en-US" smtClean="0"/>
              <a:t>3/18/2024</a:t>
            </a:fld>
            <a:endParaRPr lang="en-US"/>
          </a:p>
        </p:txBody>
      </p:sp>
      <p:sp>
        <p:nvSpPr>
          <p:cNvPr id="5" name="Footer Placeholder 4">
            <a:extLst>
              <a:ext uri="{FF2B5EF4-FFF2-40B4-BE49-F238E27FC236}">
                <a16:creationId xmlns:a16="http://schemas.microsoft.com/office/drawing/2014/main" id="{8A982281-F1B5-9C58-A478-56EF556C067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06A5709-CA3C-D93E-E180-B3E3CE18445C}"/>
              </a:ext>
            </a:extLst>
          </p:cNvPr>
          <p:cNvSpPr>
            <a:spLocks noGrp="1"/>
          </p:cNvSpPr>
          <p:nvPr>
            <p:ph type="sldNum" sz="quarter" idx="12"/>
          </p:nvPr>
        </p:nvSpPr>
        <p:spPr/>
        <p:txBody>
          <a:bodyPr/>
          <a:lstStyle/>
          <a:p>
            <a:fld id="{B59B4004-B40E-41A9-8FF6-FF49B1CD7383}" type="slidenum">
              <a:rPr lang="en-US" smtClean="0"/>
              <a:t>‹#›</a:t>
            </a:fld>
            <a:endParaRPr lang="en-US"/>
          </a:p>
        </p:txBody>
      </p:sp>
    </p:spTree>
    <p:extLst>
      <p:ext uri="{BB962C8B-B14F-4D97-AF65-F5344CB8AC3E}">
        <p14:creationId xmlns:p14="http://schemas.microsoft.com/office/powerpoint/2010/main" val="34975051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66F118-F041-D896-B272-51BBC4BEA793}"/>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endParaRPr lang="en-US"/>
          </a:p>
        </p:txBody>
      </p:sp>
      <p:sp>
        <p:nvSpPr>
          <p:cNvPr id="3" name="Text Placeholder 2">
            <a:extLst>
              <a:ext uri="{FF2B5EF4-FFF2-40B4-BE49-F238E27FC236}">
                <a16:creationId xmlns:a16="http://schemas.microsoft.com/office/drawing/2014/main" id="{246DAF10-A731-1E0F-7258-1CC57281A985}"/>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C4ADFFD3-2D71-0D09-FAA7-F141D9628446}"/>
              </a:ext>
            </a:extLst>
          </p:cNvPr>
          <p:cNvSpPr>
            <a:spLocks noGrp="1"/>
          </p:cNvSpPr>
          <p:nvPr>
            <p:ph type="dt" sz="half" idx="10"/>
          </p:nvPr>
        </p:nvSpPr>
        <p:spPr/>
        <p:txBody>
          <a:bodyPr/>
          <a:lstStyle/>
          <a:p>
            <a:fld id="{139D80C9-C350-450A-8296-CBA6981AB936}" type="datetimeFigureOut">
              <a:rPr lang="en-US" smtClean="0"/>
              <a:t>3/18/2024</a:t>
            </a:fld>
            <a:endParaRPr lang="en-US"/>
          </a:p>
        </p:txBody>
      </p:sp>
      <p:sp>
        <p:nvSpPr>
          <p:cNvPr id="5" name="Footer Placeholder 4">
            <a:extLst>
              <a:ext uri="{FF2B5EF4-FFF2-40B4-BE49-F238E27FC236}">
                <a16:creationId xmlns:a16="http://schemas.microsoft.com/office/drawing/2014/main" id="{62AEBCFB-9DD8-7250-DAB8-27366DE08A0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9E374F9-C251-D712-46E2-4BEED22A69EC}"/>
              </a:ext>
            </a:extLst>
          </p:cNvPr>
          <p:cNvSpPr>
            <a:spLocks noGrp="1"/>
          </p:cNvSpPr>
          <p:nvPr>
            <p:ph type="sldNum" sz="quarter" idx="12"/>
          </p:nvPr>
        </p:nvSpPr>
        <p:spPr/>
        <p:txBody>
          <a:bodyPr/>
          <a:lstStyle/>
          <a:p>
            <a:fld id="{B59B4004-B40E-41A9-8FF6-FF49B1CD7383}" type="slidenum">
              <a:rPr lang="en-US" smtClean="0"/>
              <a:t>‹#›</a:t>
            </a:fld>
            <a:endParaRPr lang="en-US"/>
          </a:p>
        </p:txBody>
      </p:sp>
    </p:spTree>
    <p:extLst>
      <p:ext uri="{BB962C8B-B14F-4D97-AF65-F5344CB8AC3E}">
        <p14:creationId xmlns:p14="http://schemas.microsoft.com/office/powerpoint/2010/main" val="8283613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E01B31-FDE9-3C56-D16D-4CE8BFD87994}"/>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B9425DC0-EDB9-31C0-662D-51D92703612D}"/>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a:extLst>
              <a:ext uri="{FF2B5EF4-FFF2-40B4-BE49-F238E27FC236}">
                <a16:creationId xmlns:a16="http://schemas.microsoft.com/office/drawing/2014/main" id="{3D6CA702-3292-2BCF-844E-67D84A533AF0}"/>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a:extLst>
              <a:ext uri="{FF2B5EF4-FFF2-40B4-BE49-F238E27FC236}">
                <a16:creationId xmlns:a16="http://schemas.microsoft.com/office/drawing/2014/main" id="{FFA0C4C1-CD10-F787-A6BB-C4CD2B769000}"/>
              </a:ext>
            </a:extLst>
          </p:cNvPr>
          <p:cNvSpPr>
            <a:spLocks noGrp="1"/>
          </p:cNvSpPr>
          <p:nvPr>
            <p:ph type="dt" sz="half" idx="10"/>
          </p:nvPr>
        </p:nvSpPr>
        <p:spPr/>
        <p:txBody>
          <a:bodyPr/>
          <a:lstStyle/>
          <a:p>
            <a:fld id="{139D80C9-C350-450A-8296-CBA6981AB936}" type="datetimeFigureOut">
              <a:rPr lang="en-US" smtClean="0"/>
              <a:t>3/18/2024</a:t>
            </a:fld>
            <a:endParaRPr lang="en-US"/>
          </a:p>
        </p:txBody>
      </p:sp>
      <p:sp>
        <p:nvSpPr>
          <p:cNvPr id="6" name="Footer Placeholder 5">
            <a:extLst>
              <a:ext uri="{FF2B5EF4-FFF2-40B4-BE49-F238E27FC236}">
                <a16:creationId xmlns:a16="http://schemas.microsoft.com/office/drawing/2014/main" id="{C55C50AB-290B-C52B-1B5B-71CD244A601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079116A-FA8D-69E4-E1B2-F6CB3960DF79}"/>
              </a:ext>
            </a:extLst>
          </p:cNvPr>
          <p:cNvSpPr>
            <a:spLocks noGrp="1"/>
          </p:cNvSpPr>
          <p:nvPr>
            <p:ph type="sldNum" sz="quarter" idx="12"/>
          </p:nvPr>
        </p:nvSpPr>
        <p:spPr/>
        <p:txBody>
          <a:bodyPr/>
          <a:lstStyle/>
          <a:p>
            <a:fld id="{B59B4004-B40E-41A9-8FF6-FF49B1CD7383}" type="slidenum">
              <a:rPr lang="en-US" smtClean="0"/>
              <a:t>‹#›</a:t>
            </a:fld>
            <a:endParaRPr lang="en-US"/>
          </a:p>
        </p:txBody>
      </p:sp>
    </p:spTree>
    <p:extLst>
      <p:ext uri="{BB962C8B-B14F-4D97-AF65-F5344CB8AC3E}">
        <p14:creationId xmlns:p14="http://schemas.microsoft.com/office/powerpoint/2010/main" val="328506690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54232C-4982-FA1D-321B-2AFF076C01FB}"/>
              </a:ext>
            </a:extLst>
          </p:cNvPr>
          <p:cNvSpPr>
            <a:spLocks noGrp="1"/>
          </p:cNvSpPr>
          <p:nvPr>
            <p:ph type="title"/>
          </p:nvPr>
        </p:nvSpPr>
        <p:spPr>
          <a:xfrm>
            <a:off x="839788" y="365125"/>
            <a:ext cx="10515600" cy="1325563"/>
          </a:xfrm>
        </p:spPr>
        <p:txBody>
          <a:bodyPr/>
          <a:lstStyle/>
          <a:p>
            <a:r>
              <a:rPr lang="en-GB"/>
              <a:t>Click to edit Master title style</a:t>
            </a:r>
            <a:endParaRPr lang="en-US"/>
          </a:p>
        </p:txBody>
      </p:sp>
      <p:sp>
        <p:nvSpPr>
          <p:cNvPr id="3" name="Text Placeholder 2">
            <a:extLst>
              <a:ext uri="{FF2B5EF4-FFF2-40B4-BE49-F238E27FC236}">
                <a16:creationId xmlns:a16="http://schemas.microsoft.com/office/drawing/2014/main" id="{4CEEFD49-77EA-828A-687E-77D8CB9C236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9232CDE0-DBB9-FC75-3DDA-1708E46C3127}"/>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a:extLst>
              <a:ext uri="{FF2B5EF4-FFF2-40B4-BE49-F238E27FC236}">
                <a16:creationId xmlns:a16="http://schemas.microsoft.com/office/drawing/2014/main" id="{7D448515-9691-650A-CA94-E30EA50CCD5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86BC43D3-FC83-15FB-1EF2-91F99CBACBC2}"/>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a:extLst>
              <a:ext uri="{FF2B5EF4-FFF2-40B4-BE49-F238E27FC236}">
                <a16:creationId xmlns:a16="http://schemas.microsoft.com/office/drawing/2014/main" id="{C03F2799-9B5E-4559-26E2-8B202A4ADFE3}"/>
              </a:ext>
            </a:extLst>
          </p:cNvPr>
          <p:cNvSpPr>
            <a:spLocks noGrp="1"/>
          </p:cNvSpPr>
          <p:nvPr>
            <p:ph type="dt" sz="half" idx="10"/>
          </p:nvPr>
        </p:nvSpPr>
        <p:spPr/>
        <p:txBody>
          <a:bodyPr/>
          <a:lstStyle/>
          <a:p>
            <a:fld id="{139D80C9-C350-450A-8296-CBA6981AB936}" type="datetimeFigureOut">
              <a:rPr lang="en-US" smtClean="0"/>
              <a:t>3/18/2024</a:t>
            </a:fld>
            <a:endParaRPr lang="en-US"/>
          </a:p>
        </p:txBody>
      </p:sp>
      <p:sp>
        <p:nvSpPr>
          <p:cNvPr id="8" name="Footer Placeholder 7">
            <a:extLst>
              <a:ext uri="{FF2B5EF4-FFF2-40B4-BE49-F238E27FC236}">
                <a16:creationId xmlns:a16="http://schemas.microsoft.com/office/drawing/2014/main" id="{D2437F9F-AEFA-41EE-C558-1BCE7CE40E74}"/>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4E34310B-FBD2-97C7-289B-B9E3F54E5184}"/>
              </a:ext>
            </a:extLst>
          </p:cNvPr>
          <p:cNvSpPr>
            <a:spLocks noGrp="1"/>
          </p:cNvSpPr>
          <p:nvPr>
            <p:ph type="sldNum" sz="quarter" idx="12"/>
          </p:nvPr>
        </p:nvSpPr>
        <p:spPr/>
        <p:txBody>
          <a:bodyPr/>
          <a:lstStyle/>
          <a:p>
            <a:fld id="{B59B4004-B40E-41A9-8FF6-FF49B1CD7383}" type="slidenum">
              <a:rPr lang="en-US" smtClean="0"/>
              <a:t>‹#›</a:t>
            </a:fld>
            <a:endParaRPr lang="en-US"/>
          </a:p>
        </p:txBody>
      </p:sp>
    </p:spTree>
    <p:extLst>
      <p:ext uri="{BB962C8B-B14F-4D97-AF65-F5344CB8AC3E}">
        <p14:creationId xmlns:p14="http://schemas.microsoft.com/office/powerpoint/2010/main" val="87825045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FDD48B-3167-0562-A5EB-0B6295F85E5B}"/>
              </a:ext>
            </a:extLst>
          </p:cNvPr>
          <p:cNvSpPr>
            <a:spLocks noGrp="1"/>
          </p:cNvSpPr>
          <p:nvPr>
            <p:ph type="title"/>
          </p:nvPr>
        </p:nvSpPr>
        <p:spPr/>
        <p:txBody>
          <a:bodyPr/>
          <a:lstStyle/>
          <a:p>
            <a:r>
              <a:rPr lang="en-GB"/>
              <a:t>Click to edit Master title style</a:t>
            </a:r>
            <a:endParaRPr lang="en-US"/>
          </a:p>
        </p:txBody>
      </p:sp>
      <p:sp>
        <p:nvSpPr>
          <p:cNvPr id="3" name="Date Placeholder 2">
            <a:extLst>
              <a:ext uri="{FF2B5EF4-FFF2-40B4-BE49-F238E27FC236}">
                <a16:creationId xmlns:a16="http://schemas.microsoft.com/office/drawing/2014/main" id="{47DB2C53-EEDE-F56B-9737-9B91373C0C45}"/>
              </a:ext>
            </a:extLst>
          </p:cNvPr>
          <p:cNvSpPr>
            <a:spLocks noGrp="1"/>
          </p:cNvSpPr>
          <p:nvPr>
            <p:ph type="dt" sz="half" idx="10"/>
          </p:nvPr>
        </p:nvSpPr>
        <p:spPr/>
        <p:txBody>
          <a:bodyPr/>
          <a:lstStyle/>
          <a:p>
            <a:fld id="{139D80C9-C350-450A-8296-CBA6981AB936}" type="datetimeFigureOut">
              <a:rPr lang="en-US" smtClean="0"/>
              <a:t>3/18/2024</a:t>
            </a:fld>
            <a:endParaRPr lang="en-US"/>
          </a:p>
        </p:txBody>
      </p:sp>
      <p:sp>
        <p:nvSpPr>
          <p:cNvPr id="4" name="Footer Placeholder 3">
            <a:extLst>
              <a:ext uri="{FF2B5EF4-FFF2-40B4-BE49-F238E27FC236}">
                <a16:creationId xmlns:a16="http://schemas.microsoft.com/office/drawing/2014/main" id="{1EB13DAB-3DE2-0AD0-BA48-C03DFAB1F88E}"/>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DAD1C23F-B4B9-3DDA-D76F-90EB1F38162B}"/>
              </a:ext>
            </a:extLst>
          </p:cNvPr>
          <p:cNvSpPr>
            <a:spLocks noGrp="1"/>
          </p:cNvSpPr>
          <p:nvPr>
            <p:ph type="sldNum" sz="quarter" idx="12"/>
          </p:nvPr>
        </p:nvSpPr>
        <p:spPr/>
        <p:txBody>
          <a:bodyPr/>
          <a:lstStyle/>
          <a:p>
            <a:fld id="{B59B4004-B40E-41A9-8FF6-FF49B1CD7383}" type="slidenum">
              <a:rPr lang="en-US" smtClean="0"/>
              <a:t>‹#›</a:t>
            </a:fld>
            <a:endParaRPr lang="en-US"/>
          </a:p>
        </p:txBody>
      </p:sp>
    </p:spTree>
    <p:extLst>
      <p:ext uri="{BB962C8B-B14F-4D97-AF65-F5344CB8AC3E}">
        <p14:creationId xmlns:p14="http://schemas.microsoft.com/office/powerpoint/2010/main" val="229112444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8A43AC2-8D99-2383-7BE4-3E5FA2DF17F4}"/>
              </a:ext>
            </a:extLst>
          </p:cNvPr>
          <p:cNvSpPr>
            <a:spLocks noGrp="1"/>
          </p:cNvSpPr>
          <p:nvPr>
            <p:ph type="dt" sz="half" idx="10"/>
          </p:nvPr>
        </p:nvSpPr>
        <p:spPr/>
        <p:txBody>
          <a:bodyPr/>
          <a:lstStyle/>
          <a:p>
            <a:fld id="{139D80C9-C350-450A-8296-CBA6981AB936}" type="datetimeFigureOut">
              <a:rPr lang="en-US" smtClean="0"/>
              <a:t>3/18/2024</a:t>
            </a:fld>
            <a:endParaRPr lang="en-US"/>
          </a:p>
        </p:txBody>
      </p:sp>
      <p:sp>
        <p:nvSpPr>
          <p:cNvPr id="3" name="Footer Placeholder 2">
            <a:extLst>
              <a:ext uri="{FF2B5EF4-FFF2-40B4-BE49-F238E27FC236}">
                <a16:creationId xmlns:a16="http://schemas.microsoft.com/office/drawing/2014/main" id="{18D690E5-CF83-AC9A-F376-8D9A2BC2617C}"/>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6BD6E3AB-3438-61F3-45C9-8385F4E87B3C}"/>
              </a:ext>
            </a:extLst>
          </p:cNvPr>
          <p:cNvSpPr>
            <a:spLocks noGrp="1"/>
          </p:cNvSpPr>
          <p:nvPr>
            <p:ph type="sldNum" sz="quarter" idx="12"/>
          </p:nvPr>
        </p:nvSpPr>
        <p:spPr/>
        <p:txBody>
          <a:bodyPr/>
          <a:lstStyle/>
          <a:p>
            <a:fld id="{B59B4004-B40E-41A9-8FF6-FF49B1CD7383}" type="slidenum">
              <a:rPr lang="en-US" smtClean="0"/>
              <a:t>‹#›</a:t>
            </a:fld>
            <a:endParaRPr lang="en-US"/>
          </a:p>
        </p:txBody>
      </p:sp>
    </p:spTree>
    <p:extLst>
      <p:ext uri="{BB962C8B-B14F-4D97-AF65-F5344CB8AC3E}">
        <p14:creationId xmlns:p14="http://schemas.microsoft.com/office/powerpoint/2010/main" val="42548225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579DAE-FDCA-8976-26A2-D570B1F7817E}"/>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Content Placeholder 2">
            <a:extLst>
              <a:ext uri="{FF2B5EF4-FFF2-40B4-BE49-F238E27FC236}">
                <a16:creationId xmlns:a16="http://schemas.microsoft.com/office/drawing/2014/main" id="{9395FE81-2187-FDA9-3ADB-67DCF88F293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a:extLst>
              <a:ext uri="{FF2B5EF4-FFF2-40B4-BE49-F238E27FC236}">
                <a16:creationId xmlns:a16="http://schemas.microsoft.com/office/drawing/2014/main" id="{EDF8B247-DB6E-DE8C-7E9A-55B4E9D9E51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AF9A804E-FCEE-24AC-57E3-A94232194C88}"/>
              </a:ext>
            </a:extLst>
          </p:cNvPr>
          <p:cNvSpPr>
            <a:spLocks noGrp="1"/>
          </p:cNvSpPr>
          <p:nvPr>
            <p:ph type="dt" sz="half" idx="10"/>
          </p:nvPr>
        </p:nvSpPr>
        <p:spPr/>
        <p:txBody>
          <a:bodyPr/>
          <a:lstStyle/>
          <a:p>
            <a:fld id="{139D80C9-C350-450A-8296-CBA6981AB936}" type="datetimeFigureOut">
              <a:rPr lang="en-US" smtClean="0"/>
              <a:t>3/18/2024</a:t>
            </a:fld>
            <a:endParaRPr lang="en-US"/>
          </a:p>
        </p:txBody>
      </p:sp>
      <p:sp>
        <p:nvSpPr>
          <p:cNvPr id="6" name="Footer Placeholder 5">
            <a:extLst>
              <a:ext uri="{FF2B5EF4-FFF2-40B4-BE49-F238E27FC236}">
                <a16:creationId xmlns:a16="http://schemas.microsoft.com/office/drawing/2014/main" id="{9BB1FE8E-025E-ED9E-79A3-5B71EC6ED45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DA29401-1ADC-955E-F391-6494A0AD1D8C}"/>
              </a:ext>
            </a:extLst>
          </p:cNvPr>
          <p:cNvSpPr>
            <a:spLocks noGrp="1"/>
          </p:cNvSpPr>
          <p:nvPr>
            <p:ph type="sldNum" sz="quarter" idx="12"/>
          </p:nvPr>
        </p:nvSpPr>
        <p:spPr/>
        <p:txBody>
          <a:bodyPr/>
          <a:lstStyle/>
          <a:p>
            <a:fld id="{B59B4004-B40E-41A9-8FF6-FF49B1CD7383}" type="slidenum">
              <a:rPr lang="en-US" smtClean="0"/>
              <a:t>‹#›</a:t>
            </a:fld>
            <a:endParaRPr lang="en-US"/>
          </a:p>
        </p:txBody>
      </p:sp>
    </p:spTree>
    <p:extLst>
      <p:ext uri="{BB962C8B-B14F-4D97-AF65-F5344CB8AC3E}">
        <p14:creationId xmlns:p14="http://schemas.microsoft.com/office/powerpoint/2010/main" val="344350655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754B12-F8E1-AA64-0435-94B5E3967CD0}"/>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Picture Placeholder 2">
            <a:extLst>
              <a:ext uri="{FF2B5EF4-FFF2-40B4-BE49-F238E27FC236}">
                <a16:creationId xmlns:a16="http://schemas.microsoft.com/office/drawing/2014/main" id="{99035132-BD95-8A44-B2D8-144A986D926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2B6F293A-0D8B-4869-B3FD-E81BECEE0A6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72F51ADB-06EF-6F00-0F93-95239F2CBD4B}"/>
              </a:ext>
            </a:extLst>
          </p:cNvPr>
          <p:cNvSpPr>
            <a:spLocks noGrp="1"/>
          </p:cNvSpPr>
          <p:nvPr>
            <p:ph type="dt" sz="half" idx="10"/>
          </p:nvPr>
        </p:nvSpPr>
        <p:spPr/>
        <p:txBody>
          <a:bodyPr/>
          <a:lstStyle/>
          <a:p>
            <a:fld id="{139D80C9-C350-450A-8296-CBA6981AB936}" type="datetimeFigureOut">
              <a:rPr lang="en-US" smtClean="0"/>
              <a:t>3/18/2024</a:t>
            </a:fld>
            <a:endParaRPr lang="en-US"/>
          </a:p>
        </p:txBody>
      </p:sp>
      <p:sp>
        <p:nvSpPr>
          <p:cNvPr id="6" name="Footer Placeholder 5">
            <a:extLst>
              <a:ext uri="{FF2B5EF4-FFF2-40B4-BE49-F238E27FC236}">
                <a16:creationId xmlns:a16="http://schemas.microsoft.com/office/drawing/2014/main" id="{A56674AD-2939-7E33-5160-F5AB54FB9FA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EF81203-33FF-F15B-D107-E3A21FB0BDFC}"/>
              </a:ext>
            </a:extLst>
          </p:cNvPr>
          <p:cNvSpPr>
            <a:spLocks noGrp="1"/>
          </p:cNvSpPr>
          <p:nvPr>
            <p:ph type="sldNum" sz="quarter" idx="12"/>
          </p:nvPr>
        </p:nvSpPr>
        <p:spPr/>
        <p:txBody>
          <a:bodyPr/>
          <a:lstStyle/>
          <a:p>
            <a:fld id="{B59B4004-B40E-41A9-8FF6-FF49B1CD7383}" type="slidenum">
              <a:rPr lang="en-US" smtClean="0"/>
              <a:t>‹#›</a:t>
            </a:fld>
            <a:endParaRPr lang="en-US"/>
          </a:p>
        </p:txBody>
      </p:sp>
    </p:spTree>
    <p:extLst>
      <p:ext uri="{BB962C8B-B14F-4D97-AF65-F5344CB8AC3E}">
        <p14:creationId xmlns:p14="http://schemas.microsoft.com/office/powerpoint/2010/main" val="117246209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E8CF1D5-0FC1-62F4-E8AA-34BDE163EDC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a:extLst>
              <a:ext uri="{FF2B5EF4-FFF2-40B4-BE49-F238E27FC236}">
                <a16:creationId xmlns:a16="http://schemas.microsoft.com/office/drawing/2014/main" id="{0E3DCB47-6607-D78E-6821-78CDA18222A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8F6064B5-A56A-D6E9-379D-77C1C699412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139D80C9-C350-450A-8296-CBA6981AB936}" type="datetimeFigureOut">
              <a:rPr lang="en-US" smtClean="0"/>
              <a:t>3/18/2024</a:t>
            </a:fld>
            <a:endParaRPr lang="en-US"/>
          </a:p>
        </p:txBody>
      </p:sp>
      <p:sp>
        <p:nvSpPr>
          <p:cNvPr id="5" name="Footer Placeholder 4">
            <a:extLst>
              <a:ext uri="{FF2B5EF4-FFF2-40B4-BE49-F238E27FC236}">
                <a16:creationId xmlns:a16="http://schemas.microsoft.com/office/drawing/2014/main" id="{E6A4D1C1-AF08-C0F2-945F-68EA9390123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93DA42A7-F0C1-8B37-73D9-ED5BF957916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B59B4004-B40E-41A9-8FF6-FF49B1CD7383}" type="slidenum">
              <a:rPr lang="en-US" smtClean="0"/>
              <a:t>‹#›</a:t>
            </a:fld>
            <a:endParaRPr lang="en-US"/>
          </a:p>
        </p:txBody>
      </p:sp>
    </p:spTree>
    <p:extLst>
      <p:ext uri="{BB962C8B-B14F-4D97-AF65-F5344CB8AC3E}">
        <p14:creationId xmlns:p14="http://schemas.microsoft.com/office/powerpoint/2010/main" val="6059949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01ED37-71A0-C1E0-8DFB-7DF225543330}"/>
              </a:ext>
            </a:extLst>
          </p:cNvPr>
          <p:cNvSpPr>
            <a:spLocks noGrp="1"/>
          </p:cNvSpPr>
          <p:nvPr>
            <p:ph type="ctrTitle"/>
          </p:nvPr>
        </p:nvSpPr>
        <p:spPr/>
        <p:txBody>
          <a:bodyPr/>
          <a:lstStyle/>
          <a:p>
            <a:endParaRPr lang="en-US"/>
          </a:p>
        </p:txBody>
      </p:sp>
      <p:sp>
        <p:nvSpPr>
          <p:cNvPr id="3" name="Subtitle 2">
            <a:extLst>
              <a:ext uri="{FF2B5EF4-FFF2-40B4-BE49-F238E27FC236}">
                <a16:creationId xmlns:a16="http://schemas.microsoft.com/office/drawing/2014/main" id="{32E6CE31-50E3-037B-B6FD-5373FE510F5E}"/>
              </a:ext>
            </a:extLst>
          </p:cNvPr>
          <p:cNvSpPr>
            <a:spLocks noGrp="1"/>
          </p:cNvSpPr>
          <p:nvPr>
            <p:ph type="subTitle" idx="1"/>
          </p:nvPr>
        </p:nvSpPr>
        <p:spPr/>
        <p:txBody>
          <a:bodyPr/>
          <a:lstStyle/>
          <a:p>
            <a:endParaRPr lang="en-US"/>
          </a:p>
        </p:txBody>
      </p:sp>
      <p:pic>
        <p:nvPicPr>
          <p:cNvPr id="5" name="Picture 4" descr="A colorful blurry background&#10;&#10;Description automatically generated">
            <a:extLst>
              <a:ext uri="{FF2B5EF4-FFF2-40B4-BE49-F238E27FC236}">
                <a16:creationId xmlns:a16="http://schemas.microsoft.com/office/drawing/2014/main" id="{0F95F3DB-91F8-6902-3C53-473C157B9E0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34" y="0"/>
            <a:ext cx="12189532" cy="6858000"/>
          </a:xfrm>
          <a:prstGeom prst="rect">
            <a:avLst/>
          </a:prstGeom>
        </p:spPr>
      </p:pic>
      <p:pic>
        <p:nvPicPr>
          <p:cNvPr id="7" name="Slika 6" descr="Slika, ki vsebuje besede besedilo, posnetek zaslona, pisava, oblikovanje&#10;&#10;Opis je samodejno ustvarjen">
            <a:extLst>
              <a:ext uri="{FF2B5EF4-FFF2-40B4-BE49-F238E27FC236}">
                <a16:creationId xmlns:a16="http://schemas.microsoft.com/office/drawing/2014/main" id="{360DB1C8-4855-909F-9B5E-5A38897C517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38955"/>
            <a:ext cx="12192000" cy="6858000"/>
          </a:xfrm>
          <a:prstGeom prst="rect">
            <a:avLst/>
          </a:prstGeom>
        </p:spPr>
      </p:pic>
    </p:spTree>
    <p:extLst>
      <p:ext uri="{BB962C8B-B14F-4D97-AF65-F5344CB8AC3E}">
        <p14:creationId xmlns:p14="http://schemas.microsoft.com/office/powerpoint/2010/main" val="9143836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Content Placeholder 11" descr="A colorful background with white text&#10;&#10;Description automatically generated">
            <a:extLst>
              <a:ext uri="{FF2B5EF4-FFF2-40B4-BE49-F238E27FC236}">
                <a16:creationId xmlns:a16="http://schemas.microsoft.com/office/drawing/2014/main" id="{973903DA-F3D1-8627-17C2-28AEA8392550}"/>
              </a:ext>
            </a:extLst>
          </p:cNvPr>
          <p:cNvPicPr>
            <a:picLocks noGrp="1" noRot="1" noChangeAspect="1" noMove="1" noResize="1" noEditPoints="1" noAdjustHandles="1" noChangeArrowheads="1" noChangeShapeType="1" noCrop="1"/>
          </p:cNvPicPr>
          <p:nvPr>
            <p:ph idx="1"/>
          </p:nvPr>
        </p:nvPicPr>
        <p:blipFill>
          <a:blip r:embed="rId2">
            <a:extLst>
              <a:ext uri="{28A0092B-C50C-407E-A947-70E740481C1C}">
                <a14:useLocalDpi xmlns:a14="http://schemas.microsoft.com/office/drawing/2010/main" val="0"/>
              </a:ext>
            </a:extLst>
          </a:blip>
          <a:stretch>
            <a:fillRect/>
          </a:stretch>
        </p:blipFill>
        <p:spPr>
          <a:xfrm>
            <a:off x="-1" y="0"/>
            <a:ext cx="12191999" cy="6858000"/>
          </a:xfrm>
        </p:spPr>
      </p:pic>
      <p:sp>
        <p:nvSpPr>
          <p:cNvPr id="4" name="Rectangle: Rounded Corners 3">
            <a:extLst>
              <a:ext uri="{FF2B5EF4-FFF2-40B4-BE49-F238E27FC236}">
                <a16:creationId xmlns:a16="http://schemas.microsoft.com/office/drawing/2014/main" id="{0574F7FB-3E90-8220-40FA-47C7DEA4489F}"/>
              </a:ext>
            </a:extLst>
          </p:cNvPr>
          <p:cNvSpPr/>
          <p:nvPr/>
        </p:nvSpPr>
        <p:spPr>
          <a:xfrm>
            <a:off x="402566" y="1392995"/>
            <a:ext cx="10509847" cy="638702"/>
          </a:xfrm>
          <a:prstGeom prst="roundRect">
            <a:avLst>
              <a:gd name="adj" fmla="val 50000"/>
            </a:avLst>
          </a:prstGeom>
          <a:noFill/>
          <a:ln w="381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500" dirty="0">
              <a:latin typeface="Montserrat SemiBold" pitchFamily="2" charset="0"/>
            </a:endParaRPr>
          </a:p>
        </p:txBody>
      </p:sp>
      <p:sp>
        <p:nvSpPr>
          <p:cNvPr id="6" name="TextBox 5">
            <a:extLst>
              <a:ext uri="{FF2B5EF4-FFF2-40B4-BE49-F238E27FC236}">
                <a16:creationId xmlns:a16="http://schemas.microsoft.com/office/drawing/2014/main" id="{7114CD0E-0AF7-98E2-1054-86B6CB4B55A7}"/>
              </a:ext>
            </a:extLst>
          </p:cNvPr>
          <p:cNvSpPr txBox="1"/>
          <p:nvPr/>
        </p:nvSpPr>
        <p:spPr>
          <a:xfrm>
            <a:off x="741823" y="1578662"/>
            <a:ext cx="9831331" cy="369332"/>
          </a:xfrm>
          <a:prstGeom prst="rect">
            <a:avLst/>
          </a:prstGeom>
          <a:noFill/>
        </p:spPr>
        <p:txBody>
          <a:bodyPr wrap="square" rtlCol="0">
            <a:spAutoFit/>
          </a:bodyPr>
          <a:lstStyle/>
          <a:p>
            <a:r>
              <a:rPr lang="en-GB" dirty="0">
                <a:solidFill>
                  <a:schemeClr val="bg1"/>
                </a:solidFill>
                <a:latin typeface="Montserrat SemiBold" pitchFamily="2" charset="0"/>
              </a:rPr>
              <a:t>18. 3. – </a:t>
            </a:r>
            <a:r>
              <a:rPr lang="en-GB" sz="1600" dirty="0" err="1">
                <a:solidFill>
                  <a:schemeClr val="bg1"/>
                </a:solidFill>
                <a:latin typeface="Montserrat SemiBold" pitchFamily="2" charset="0"/>
              </a:rPr>
              <a:t>Napoved</a:t>
            </a:r>
            <a:r>
              <a:rPr lang="en-GB" sz="1600" dirty="0">
                <a:solidFill>
                  <a:schemeClr val="bg1"/>
                </a:solidFill>
                <a:latin typeface="Montserrat SemiBold" pitchFamily="2" charset="0"/>
              </a:rPr>
              <a:t> </a:t>
            </a:r>
            <a:r>
              <a:rPr lang="en-GB" sz="1600" dirty="0" err="1">
                <a:solidFill>
                  <a:schemeClr val="bg1"/>
                </a:solidFill>
                <a:latin typeface="Montserrat SemiBold" pitchFamily="2" charset="0"/>
              </a:rPr>
              <a:t>komunikacijske</a:t>
            </a:r>
            <a:r>
              <a:rPr lang="en-GB" sz="1600" dirty="0">
                <a:solidFill>
                  <a:schemeClr val="bg1"/>
                </a:solidFill>
                <a:latin typeface="Montserrat SemiBold" pitchFamily="2" charset="0"/>
              </a:rPr>
              <a:t> </a:t>
            </a:r>
            <a:r>
              <a:rPr lang="en-GB" sz="1600" dirty="0" err="1">
                <a:solidFill>
                  <a:schemeClr val="bg1"/>
                </a:solidFill>
                <a:latin typeface="Montserrat SemiBold" pitchFamily="2" charset="0"/>
              </a:rPr>
              <a:t>kampanje</a:t>
            </a:r>
            <a:r>
              <a:rPr lang="en-GB" sz="1600" dirty="0">
                <a:solidFill>
                  <a:schemeClr val="bg1"/>
                </a:solidFill>
                <a:latin typeface="Montserrat SemiBold" pitchFamily="2" charset="0"/>
              </a:rPr>
              <a:t> </a:t>
            </a:r>
            <a:r>
              <a:rPr lang="en-GB" sz="1600" dirty="0" err="1">
                <a:solidFill>
                  <a:schemeClr val="bg1"/>
                </a:solidFill>
                <a:latin typeface="Montserrat SemiBold" pitchFamily="2" charset="0"/>
              </a:rPr>
              <a:t>na</a:t>
            </a:r>
            <a:r>
              <a:rPr lang="en-GB" sz="1600" dirty="0">
                <a:solidFill>
                  <a:schemeClr val="bg1"/>
                </a:solidFill>
                <a:latin typeface="Montserrat SemiBold" pitchFamily="2" charset="0"/>
              </a:rPr>
              <a:t> </a:t>
            </a:r>
            <a:r>
              <a:rPr lang="en-GB" sz="1600" dirty="0" err="1">
                <a:solidFill>
                  <a:schemeClr val="bg1"/>
                </a:solidFill>
                <a:latin typeface="Montserrat SemiBold" pitchFamily="2" charset="0"/>
              </a:rPr>
              <a:t>novinarski</a:t>
            </a:r>
            <a:r>
              <a:rPr lang="en-GB" sz="1600" dirty="0">
                <a:solidFill>
                  <a:schemeClr val="bg1"/>
                </a:solidFill>
                <a:latin typeface="Montserrat SemiBold" pitchFamily="2" charset="0"/>
              </a:rPr>
              <a:t> </a:t>
            </a:r>
            <a:r>
              <a:rPr lang="en-GB" sz="1600" dirty="0" err="1">
                <a:solidFill>
                  <a:schemeClr val="bg1"/>
                </a:solidFill>
                <a:latin typeface="Montserrat SemiBold" pitchFamily="2" charset="0"/>
              </a:rPr>
              <a:t>konferenci</a:t>
            </a:r>
            <a:endParaRPr lang="en-US" sz="1600" dirty="0">
              <a:solidFill>
                <a:schemeClr val="bg1"/>
              </a:solidFill>
              <a:latin typeface="Montserrat SemiBold" pitchFamily="2" charset="0"/>
            </a:endParaRPr>
          </a:p>
        </p:txBody>
      </p:sp>
      <p:sp>
        <p:nvSpPr>
          <p:cNvPr id="13" name="Rectangle: Rounded Corners 12">
            <a:extLst>
              <a:ext uri="{FF2B5EF4-FFF2-40B4-BE49-F238E27FC236}">
                <a16:creationId xmlns:a16="http://schemas.microsoft.com/office/drawing/2014/main" id="{658580F7-4B83-F7AE-CB62-8621243913E1}"/>
              </a:ext>
            </a:extLst>
          </p:cNvPr>
          <p:cNvSpPr/>
          <p:nvPr/>
        </p:nvSpPr>
        <p:spPr>
          <a:xfrm>
            <a:off x="402566" y="2256784"/>
            <a:ext cx="11064907" cy="638702"/>
          </a:xfrm>
          <a:prstGeom prst="roundRect">
            <a:avLst>
              <a:gd name="adj" fmla="val 50000"/>
            </a:avLst>
          </a:prstGeom>
          <a:noFill/>
          <a:ln w="381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500" dirty="0">
              <a:latin typeface="Montserrat SemiBold" pitchFamily="2" charset="0"/>
            </a:endParaRPr>
          </a:p>
        </p:txBody>
      </p:sp>
      <p:sp>
        <p:nvSpPr>
          <p:cNvPr id="14" name="Rectangle: Rounded Corners 13">
            <a:extLst>
              <a:ext uri="{FF2B5EF4-FFF2-40B4-BE49-F238E27FC236}">
                <a16:creationId xmlns:a16="http://schemas.microsoft.com/office/drawing/2014/main" id="{EE868CC6-850B-C2C8-CB54-B8987F58534E}"/>
              </a:ext>
            </a:extLst>
          </p:cNvPr>
          <p:cNvSpPr/>
          <p:nvPr/>
        </p:nvSpPr>
        <p:spPr>
          <a:xfrm>
            <a:off x="402566" y="3109649"/>
            <a:ext cx="11199821" cy="638702"/>
          </a:xfrm>
          <a:prstGeom prst="roundRect">
            <a:avLst>
              <a:gd name="adj" fmla="val 50000"/>
            </a:avLst>
          </a:prstGeom>
          <a:noFill/>
          <a:ln w="381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500" dirty="0">
              <a:latin typeface="Montserrat SemiBold" pitchFamily="2" charset="0"/>
            </a:endParaRPr>
          </a:p>
        </p:txBody>
      </p:sp>
      <p:sp>
        <p:nvSpPr>
          <p:cNvPr id="15" name="TextBox 14">
            <a:extLst>
              <a:ext uri="{FF2B5EF4-FFF2-40B4-BE49-F238E27FC236}">
                <a16:creationId xmlns:a16="http://schemas.microsoft.com/office/drawing/2014/main" id="{00D4552A-2CC6-7324-D5D5-2AE7A8F7DFA4}"/>
              </a:ext>
            </a:extLst>
          </p:cNvPr>
          <p:cNvSpPr txBox="1"/>
          <p:nvPr/>
        </p:nvSpPr>
        <p:spPr>
          <a:xfrm>
            <a:off x="721743" y="2391469"/>
            <a:ext cx="11664515" cy="338554"/>
          </a:xfrm>
          <a:prstGeom prst="rect">
            <a:avLst/>
          </a:prstGeom>
          <a:noFill/>
        </p:spPr>
        <p:txBody>
          <a:bodyPr wrap="square" rtlCol="0">
            <a:spAutoFit/>
          </a:bodyPr>
          <a:lstStyle/>
          <a:p>
            <a:r>
              <a:rPr lang="en-GB" sz="1600" dirty="0">
                <a:solidFill>
                  <a:schemeClr val="bg1"/>
                </a:solidFill>
                <a:latin typeface="Montserrat SemiBold" pitchFamily="2" charset="0"/>
              </a:rPr>
              <a:t>20. 3. – </a:t>
            </a:r>
            <a:r>
              <a:rPr lang="en-GB" sz="1600" dirty="0" err="1">
                <a:solidFill>
                  <a:schemeClr val="bg1"/>
                </a:solidFill>
                <a:latin typeface="Montserrat SemiBold" pitchFamily="2" charset="0"/>
              </a:rPr>
              <a:t>Okrogle</a:t>
            </a:r>
            <a:r>
              <a:rPr lang="en-GB" sz="1600" dirty="0">
                <a:solidFill>
                  <a:schemeClr val="bg1"/>
                </a:solidFill>
                <a:latin typeface="Montserrat SemiBold" pitchFamily="2" charset="0"/>
              </a:rPr>
              <a:t> </a:t>
            </a:r>
            <a:r>
              <a:rPr lang="en-GB" sz="1600" dirty="0" err="1">
                <a:solidFill>
                  <a:schemeClr val="bg1"/>
                </a:solidFill>
                <a:latin typeface="Montserrat SemiBold" pitchFamily="2" charset="0"/>
              </a:rPr>
              <a:t>mize</a:t>
            </a:r>
            <a:r>
              <a:rPr lang="en-GB" sz="1600" dirty="0">
                <a:solidFill>
                  <a:schemeClr val="bg1"/>
                </a:solidFill>
                <a:latin typeface="Montserrat SemiBold" pitchFamily="2" charset="0"/>
              </a:rPr>
              <a:t> po </a:t>
            </a:r>
            <a:r>
              <a:rPr lang="en-GB" sz="1600" dirty="0" err="1">
                <a:solidFill>
                  <a:schemeClr val="bg1"/>
                </a:solidFill>
                <a:latin typeface="Montserrat SemiBold" pitchFamily="2" charset="0"/>
              </a:rPr>
              <a:t>Sloveniji</a:t>
            </a:r>
            <a:r>
              <a:rPr lang="en-GB" sz="1600" dirty="0">
                <a:solidFill>
                  <a:schemeClr val="bg1"/>
                </a:solidFill>
                <a:latin typeface="Montserrat SemiBold" pitchFamily="2" charset="0"/>
              </a:rPr>
              <a:t> (</a:t>
            </a:r>
            <a:r>
              <a:rPr lang="en-GB" sz="1600" dirty="0" err="1">
                <a:solidFill>
                  <a:schemeClr val="bg1"/>
                </a:solidFill>
                <a:latin typeface="Montserrat SemiBold" pitchFamily="2" charset="0"/>
              </a:rPr>
              <a:t>Celje</a:t>
            </a:r>
            <a:r>
              <a:rPr lang="en-GB" sz="1600" dirty="0">
                <a:solidFill>
                  <a:schemeClr val="bg1"/>
                </a:solidFill>
                <a:latin typeface="Montserrat SemiBold" pitchFamily="2" charset="0"/>
              </a:rPr>
              <a:t>, Maribor, Kranj, Novo mesto, </a:t>
            </a:r>
            <a:r>
              <a:rPr lang="en-GB" sz="1600" dirty="0" err="1">
                <a:solidFill>
                  <a:schemeClr val="bg1"/>
                </a:solidFill>
                <a:latin typeface="Montserrat SemiBold" pitchFamily="2" charset="0"/>
              </a:rPr>
              <a:t>Murska</a:t>
            </a:r>
            <a:r>
              <a:rPr lang="en-GB" sz="1600" dirty="0">
                <a:solidFill>
                  <a:schemeClr val="bg1"/>
                </a:solidFill>
                <a:latin typeface="Montserrat SemiBold" pitchFamily="2" charset="0"/>
              </a:rPr>
              <a:t> </a:t>
            </a:r>
            <a:r>
              <a:rPr lang="en-GB" sz="1600" dirty="0" err="1">
                <a:solidFill>
                  <a:schemeClr val="bg1"/>
                </a:solidFill>
                <a:latin typeface="Montserrat SemiBold" pitchFamily="2" charset="0"/>
              </a:rPr>
              <a:t>Sobota</a:t>
            </a:r>
            <a:r>
              <a:rPr lang="en-GB" sz="1600" dirty="0">
                <a:solidFill>
                  <a:schemeClr val="bg1"/>
                </a:solidFill>
                <a:latin typeface="Montserrat SemiBold" pitchFamily="2" charset="0"/>
              </a:rPr>
              <a:t> in Nova </a:t>
            </a:r>
            <a:r>
              <a:rPr lang="en-GB" sz="1600" dirty="0" err="1">
                <a:solidFill>
                  <a:schemeClr val="bg1"/>
                </a:solidFill>
                <a:latin typeface="Montserrat SemiBold" pitchFamily="2" charset="0"/>
              </a:rPr>
              <a:t>Gorica</a:t>
            </a:r>
            <a:r>
              <a:rPr lang="en-GB" sz="1600" dirty="0">
                <a:solidFill>
                  <a:schemeClr val="bg1"/>
                </a:solidFill>
                <a:latin typeface="Montserrat SemiBold" pitchFamily="2" charset="0"/>
              </a:rPr>
              <a:t>)</a:t>
            </a:r>
            <a:endParaRPr lang="en-US" sz="1600" dirty="0">
              <a:solidFill>
                <a:schemeClr val="bg1"/>
              </a:solidFill>
              <a:latin typeface="Montserrat SemiBold" pitchFamily="2" charset="0"/>
            </a:endParaRPr>
          </a:p>
        </p:txBody>
      </p:sp>
      <p:sp>
        <p:nvSpPr>
          <p:cNvPr id="16" name="TextBox 15">
            <a:extLst>
              <a:ext uri="{FF2B5EF4-FFF2-40B4-BE49-F238E27FC236}">
                <a16:creationId xmlns:a16="http://schemas.microsoft.com/office/drawing/2014/main" id="{4BA6931A-050A-920E-B61D-2C972BACA098}"/>
              </a:ext>
            </a:extLst>
          </p:cNvPr>
          <p:cNvSpPr txBox="1"/>
          <p:nvPr/>
        </p:nvSpPr>
        <p:spPr>
          <a:xfrm>
            <a:off x="721743" y="3244334"/>
            <a:ext cx="10745731" cy="338554"/>
          </a:xfrm>
          <a:prstGeom prst="rect">
            <a:avLst/>
          </a:prstGeom>
          <a:noFill/>
        </p:spPr>
        <p:txBody>
          <a:bodyPr wrap="square" rtlCol="0">
            <a:spAutoFit/>
          </a:bodyPr>
          <a:lstStyle/>
          <a:p>
            <a:r>
              <a:rPr lang="en-GB" sz="1600" dirty="0">
                <a:solidFill>
                  <a:schemeClr val="bg1"/>
                </a:solidFill>
                <a:latin typeface="Montserrat SemiBold" pitchFamily="2" charset="0"/>
              </a:rPr>
              <a:t>25. 3. do 8. 4. – </a:t>
            </a:r>
            <a:r>
              <a:rPr lang="en-GB" sz="1600" dirty="0" err="1">
                <a:solidFill>
                  <a:schemeClr val="bg1"/>
                </a:solidFill>
                <a:latin typeface="Montserrat SemiBold" pitchFamily="2" charset="0"/>
              </a:rPr>
              <a:t>Predviden</a:t>
            </a:r>
            <a:r>
              <a:rPr lang="en-GB" sz="1600" dirty="0">
                <a:solidFill>
                  <a:schemeClr val="bg1"/>
                </a:solidFill>
                <a:latin typeface="Montserrat SemiBold" pitchFamily="2" charset="0"/>
              </a:rPr>
              <a:t> </a:t>
            </a:r>
            <a:r>
              <a:rPr lang="en-GB" sz="1600" dirty="0" err="1">
                <a:solidFill>
                  <a:schemeClr val="bg1"/>
                </a:solidFill>
                <a:latin typeface="Montserrat SemiBold" pitchFamily="2" charset="0"/>
              </a:rPr>
              <a:t>čas</a:t>
            </a:r>
            <a:r>
              <a:rPr lang="en-GB" sz="1600" dirty="0">
                <a:solidFill>
                  <a:schemeClr val="bg1"/>
                </a:solidFill>
                <a:latin typeface="Montserrat SemiBold" pitchFamily="2" charset="0"/>
              </a:rPr>
              <a:t> za </a:t>
            </a:r>
            <a:r>
              <a:rPr lang="en-GB" sz="1600" dirty="0" err="1">
                <a:solidFill>
                  <a:schemeClr val="bg1"/>
                </a:solidFill>
                <a:latin typeface="Montserrat SemiBold" pitchFamily="2" charset="0"/>
              </a:rPr>
              <a:t>izvedbo</a:t>
            </a:r>
            <a:r>
              <a:rPr lang="en-GB" sz="1600" dirty="0">
                <a:solidFill>
                  <a:schemeClr val="bg1"/>
                </a:solidFill>
                <a:latin typeface="Montserrat SemiBold" pitchFamily="2" charset="0"/>
              </a:rPr>
              <a:t> </a:t>
            </a:r>
            <a:r>
              <a:rPr lang="en-GB" sz="1600" dirty="0" err="1">
                <a:solidFill>
                  <a:schemeClr val="bg1"/>
                </a:solidFill>
                <a:latin typeface="Montserrat SemiBold" pitchFamily="2" charset="0"/>
              </a:rPr>
              <a:t>učnih</a:t>
            </a:r>
            <a:r>
              <a:rPr lang="en-GB" sz="1600" dirty="0">
                <a:solidFill>
                  <a:schemeClr val="bg1"/>
                </a:solidFill>
                <a:latin typeface="Montserrat SemiBold" pitchFamily="2" charset="0"/>
              </a:rPr>
              <a:t> </a:t>
            </a:r>
            <a:r>
              <a:rPr lang="en-GB" sz="1600" dirty="0" err="1">
                <a:solidFill>
                  <a:schemeClr val="bg1"/>
                </a:solidFill>
                <a:latin typeface="Montserrat SemiBold" pitchFamily="2" charset="0"/>
              </a:rPr>
              <a:t>ur</a:t>
            </a:r>
            <a:r>
              <a:rPr lang="en-GB" sz="1600" dirty="0">
                <a:solidFill>
                  <a:schemeClr val="bg1"/>
                </a:solidFill>
                <a:latin typeface="Montserrat SemiBold" pitchFamily="2" charset="0"/>
              </a:rPr>
              <a:t> (v </a:t>
            </a:r>
            <a:r>
              <a:rPr lang="en-GB" sz="1600" dirty="0" err="1">
                <a:solidFill>
                  <a:schemeClr val="bg1"/>
                </a:solidFill>
                <a:latin typeface="Montserrat SemiBold" pitchFamily="2" charset="0"/>
              </a:rPr>
              <a:t>sodelovanju</a:t>
            </a:r>
            <a:r>
              <a:rPr lang="en-GB" sz="1600" dirty="0">
                <a:solidFill>
                  <a:schemeClr val="bg1"/>
                </a:solidFill>
                <a:latin typeface="Montserrat SemiBold" pitchFamily="2" charset="0"/>
              </a:rPr>
              <a:t> z MVI in </a:t>
            </a:r>
            <a:r>
              <a:rPr lang="en-GB" sz="1600" dirty="0" err="1">
                <a:solidFill>
                  <a:schemeClr val="bg1"/>
                </a:solidFill>
                <a:latin typeface="Montserrat SemiBold" pitchFamily="2" charset="0"/>
              </a:rPr>
              <a:t>Safe.si</a:t>
            </a:r>
            <a:r>
              <a:rPr lang="en-GB" sz="1600" dirty="0">
                <a:solidFill>
                  <a:schemeClr val="bg1"/>
                </a:solidFill>
                <a:latin typeface="Montserrat SemiBold" pitchFamily="2" charset="0"/>
              </a:rPr>
              <a:t>)</a:t>
            </a:r>
            <a:endParaRPr lang="en-US" sz="1600" dirty="0">
              <a:solidFill>
                <a:schemeClr val="bg1"/>
              </a:solidFill>
              <a:latin typeface="Montserrat SemiBold" pitchFamily="2" charset="0"/>
            </a:endParaRPr>
          </a:p>
        </p:txBody>
      </p:sp>
      <p:sp>
        <p:nvSpPr>
          <p:cNvPr id="5" name="Rectangle: Rounded Corners 13">
            <a:extLst>
              <a:ext uri="{FF2B5EF4-FFF2-40B4-BE49-F238E27FC236}">
                <a16:creationId xmlns:a16="http://schemas.microsoft.com/office/drawing/2014/main" id="{CEDE96EC-8465-3192-D885-05B6CAC709B7}"/>
              </a:ext>
            </a:extLst>
          </p:cNvPr>
          <p:cNvSpPr/>
          <p:nvPr/>
        </p:nvSpPr>
        <p:spPr>
          <a:xfrm>
            <a:off x="402566" y="3965822"/>
            <a:ext cx="11199821" cy="638702"/>
          </a:xfrm>
          <a:prstGeom prst="roundRect">
            <a:avLst>
              <a:gd name="adj" fmla="val 50000"/>
            </a:avLst>
          </a:prstGeom>
          <a:noFill/>
          <a:ln w="381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500" dirty="0">
              <a:latin typeface="Montserrat SemiBold" pitchFamily="2" charset="0"/>
            </a:endParaRPr>
          </a:p>
        </p:txBody>
      </p:sp>
      <p:sp>
        <p:nvSpPr>
          <p:cNvPr id="7" name="TextBox 6">
            <a:extLst>
              <a:ext uri="{FF2B5EF4-FFF2-40B4-BE49-F238E27FC236}">
                <a16:creationId xmlns:a16="http://schemas.microsoft.com/office/drawing/2014/main" id="{E4FC3A2E-63D5-7483-5365-07EF8DC82C28}"/>
              </a:ext>
            </a:extLst>
          </p:cNvPr>
          <p:cNvSpPr txBox="1"/>
          <p:nvPr/>
        </p:nvSpPr>
        <p:spPr>
          <a:xfrm>
            <a:off x="721742" y="4093011"/>
            <a:ext cx="10745731" cy="338554"/>
          </a:xfrm>
          <a:prstGeom prst="rect">
            <a:avLst/>
          </a:prstGeom>
          <a:noFill/>
        </p:spPr>
        <p:txBody>
          <a:bodyPr wrap="square" rtlCol="0">
            <a:spAutoFit/>
          </a:bodyPr>
          <a:lstStyle/>
          <a:p>
            <a:r>
              <a:rPr lang="en-GB" sz="1600" dirty="0">
                <a:solidFill>
                  <a:schemeClr val="bg1"/>
                </a:solidFill>
                <a:latin typeface="Montserrat SemiBold" pitchFamily="2" charset="0"/>
              </a:rPr>
              <a:t>2. 4. do 9. 4. – </a:t>
            </a:r>
            <a:r>
              <a:rPr lang="en-GB" sz="1600" dirty="0" err="1">
                <a:solidFill>
                  <a:schemeClr val="bg1"/>
                </a:solidFill>
                <a:latin typeface="Montserrat SemiBold" pitchFamily="2" charset="0"/>
              </a:rPr>
              <a:t>Interno</a:t>
            </a:r>
            <a:r>
              <a:rPr lang="en-GB" sz="1600" dirty="0">
                <a:solidFill>
                  <a:schemeClr val="bg1"/>
                </a:solidFill>
                <a:latin typeface="Montserrat SemiBold" pitchFamily="2" charset="0"/>
              </a:rPr>
              <a:t> </a:t>
            </a:r>
            <a:r>
              <a:rPr lang="en-GB" sz="1600" dirty="0" err="1">
                <a:solidFill>
                  <a:schemeClr val="bg1"/>
                </a:solidFill>
                <a:latin typeface="Montserrat SemiBold" pitchFamily="2" charset="0"/>
              </a:rPr>
              <a:t>komuniciranje</a:t>
            </a:r>
            <a:r>
              <a:rPr lang="en-GB" sz="1600" dirty="0">
                <a:solidFill>
                  <a:schemeClr val="bg1"/>
                </a:solidFill>
                <a:latin typeface="Montserrat SemiBold" pitchFamily="2" charset="0"/>
              </a:rPr>
              <a:t> </a:t>
            </a:r>
            <a:r>
              <a:rPr lang="en-GB" sz="1600" dirty="0" err="1">
                <a:solidFill>
                  <a:schemeClr val="bg1"/>
                </a:solidFill>
                <a:latin typeface="Montserrat SemiBold" pitchFamily="2" charset="0"/>
              </a:rPr>
              <a:t>gradiv</a:t>
            </a:r>
            <a:r>
              <a:rPr lang="en-GB" sz="1600" dirty="0">
                <a:solidFill>
                  <a:schemeClr val="bg1"/>
                </a:solidFill>
                <a:latin typeface="Montserrat SemiBold" pitchFamily="2" charset="0"/>
              </a:rPr>
              <a:t> v </a:t>
            </a:r>
            <a:r>
              <a:rPr lang="en-GB" sz="1600" dirty="0" err="1">
                <a:solidFill>
                  <a:schemeClr val="bg1"/>
                </a:solidFill>
                <a:latin typeface="Montserrat SemiBold" pitchFamily="2" charset="0"/>
              </a:rPr>
              <a:t>sodelujočih</a:t>
            </a:r>
            <a:r>
              <a:rPr lang="en-GB" sz="1600" dirty="0">
                <a:solidFill>
                  <a:schemeClr val="bg1"/>
                </a:solidFill>
                <a:latin typeface="Montserrat SemiBold" pitchFamily="2" charset="0"/>
              </a:rPr>
              <a:t> </a:t>
            </a:r>
            <a:r>
              <a:rPr lang="en-GB" sz="1600" dirty="0" err="1">
                <a:solidFill>
                  <a:schemeClr val="bg1"/>
                </a:solidFill>
                <a:latin typeface="Montserrat SemiBold" pitchFamily="2" charset="0"/>
              </a:rPr>
              <a:t>organizacijah</a:t>
            </a:r>
            <a:endParaRPr lang="en-US" sz="1600" dirty="0">
              <a:solidFill>
                <a:schemeClr val="bg1"/>
              </a:solidFill>
              <a:latin typeface="Montserrat SemiBold" pitchFamily="2" charset="0"/>
            </a:endParaRPr>
          </a:p>
        </p:txBody>
      </p:sp>
      <p:sp>
        <p:nvSpPr>
          <p:cNvPr id="8" name="Rectangle: Rounded Corners 12">
            <a:extLst>
              <a:ext uri="{FF2B5EF4-FFF2-40B4-BE49-F238E27FC236}">
                <a16:creationId xmlns:a16="http://schemas.microsoft.com/office/drawing/2014/main" id="{2773DA64-882E-1F48-D5CD-521446A1A563}"/>
              </a:ext>
            </a:extLst>
          </p:cNvPr>
          <p:cNvSpPr/>
          <p:nvPr/>
        </p:nvSpPr>
        <p:spPr>
          <a:xfrm>
            <a:off x="404782" y="4832919"/>
            <a:ext cx="11332516" cy="638702"/>
          </a:xfrm>
          <a:prstGeom prst="roundRect">
            <a:avLst>
              <a:gd name="adj" fmla="val 50000"/>
            </a:avLst>
          </a:prstGeom>
          <a:noFill/>
          <a:ln w="381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500" dirty="0">
              <a:latin typeface="Montserrat SemiBold" pitchFamily="2" charset="0"/>
            </a:endParaRPr>
          </a:p>
        </p:txBody>
      </p:sp>
      <p:sp>
        <p:nvSpPr>
          <p:cNvPr id="9" name="TextBox 8">
            <a:extLst>
              <a:ext uri="{FF2B5EF4-FFF2-40B4-BE49-F238E27FC236}">
                <a16:creationId xmlns:a16="http://schemas.microsoft.com/office/drawing/2014/main" id="{95A2DFC2-7CCD-7C05-631F-CB6A83BE206B}"/>
              </a:ext>
            </a:extLst>
          </p:cNvPr>
          <p:cNvSpPr txBox="1"/>
          <p:nvPr/>
        </p:nvSpPr>
        <p:spPr>
          <a:xfrm>
            <a:off x="723958" y="4967604"/>
            <a:ext cx="11664515" cy="338554"/>
          </a:xfrm>
          <a:prstGeom prst="rect">
            <a:avLst/>
          </a:prstGeom>
          <a:noFill/>
        </p:spPr>
        <p:txBody>
          <a:bodyPr wrap="square" rtlCol="0">
            <a:spAutoFit/>
          </a:bodyPr>
          <a:lstStyle/>
          <a:p>
            <a:r>
              <a:rPr lang="en-GB" sz="1600" dirty="0">
                <a:solidFill>
                  <a:schemeClr val="bg1"/>
                </a:solidFill>
                <a:latin typeface="Montserrat SemiBold" pitchFamily="2" charset="0"/>
              </a:rPr>
              <a:t>10. 4. – </a:t>
            </a:r>
            <a:r>
              <a:rPr lang="en-GB" sz="1600" dirty="0" err="1">
                <a:solidFill>
                  <a:schemeClr val="bg1"/>
                </a:solidFill>
                <a:latin typeface="Montserrat SemiBold" pitchFamily="2" charset="0"/>
              </a:rPr>
              <a:t>Drugi</a:t>
            </a:r>
            <a:r>
              <a:rPr lang="en-GB" sz="1600" dirty="0">
                <a:solidFill>
                  <a:schemeClr val="bg1"/>
                </a:solidFill>
                <a:latin typeface="Montserrat SemiBold" pitchFamily="2" charset="0"/>
              </a:rPr>
              <a:t> </a:t>
            </a:r>
            <a:r>
              <a:rPr lang="en-GB" sz="1600" dirty="0" err="1">
                <a:solidFill>
                  <a:schemeClr val="bg1"/>
                </a:solidFill>
                <a:latin typeface="Montserrat SemiBold" pitchFamily="2" charset="0"/>
              </a:rPr>
              <a:t>sklop</a:t>
            </a:r>
            <a:r>
              <a:rPr lang="en-GB" sz="1600" dirty="0">
                <a:solidFill>
                  <a:schemeClr val="bg1"/>
                </a:solidFill>
                <a:latin typeface="Montserrat SemiBold" pitchFamily="2" charset="0"/>
              </a:rPr>
              <a:t> </a:t>
            </a:r>
            <a:r>
              <a:rPr lang="en-GB" sz="1600" dirty="0" err="1">
                <a:solidFill>
                  <a:schemeClr val="bg1"/>
                </a:solidFill>
                <a:latin typeface="Montserrat SemiBold" pitchFamily="2" charset="0"/>
              </a:rPr>
              <a:t>okroglih</a:t>
            </a:r>
            <a:r>
              <a:rPr lang="en-GB" sz="1600" dirty="0">
                <a:solidFill>
                  <a:schemeClr val="bg1"/>
                </a:solidFill>
                <a:latin typeface="Montserrat SemiBold" pitchFamily="2" charset="0"/>
              </a:rPr>
              <a:t> </a:t>
            </a:r>
            <a:r>
              <a:rPr lang="en-GB" sz="1600" dirty="0" err="1">
                <a:solidFill>
                  <a:schemeClr val="bg1"/>
                </a:solidFill>
                <a:latin typeface="Montserrat SemiBold" pitchFamily="2" charset="0"/>
              </a:rPr>
              <a:t>miz</a:t>
            </a:r>
            <a:r>
              <a:rPr lang="en-GB" sz="1600" dirty="0">
                <a:solidFill>
                  <a:schemeClr val="bg1"/>
                </a:solidFill>
                <a:latin typeface="Montserrat SemiBold" pitchFamily="2" charset="0"/>
              </a:rPr>
              <a:t> po </a:t>
            </a:r>
            <a:r>
              <a:rPr lang="en-GB" sz="1600" dirty="0" err="1">
                <a:solidFill>
                  <a:schemeClr val="bg1"/>
                </a:solidFill>
                <a:latin typeface="Montserrat SemiBold" pitchFamily="2" charset="0"/>
              </a:rPr>
              <a:t>Sloveniji</a:t>
            </a:r>
            <a:r>
              <a:rPr lang="en-GB" sz="1600" dirty="0">
                <a:solidFill>
                  <a:schemeClr val="bg1"/>
                </a:solidFill>
                <a:latin typeface="Montserrat SemiBold" pitchFamily="2" charset="0"/>
              </a:rPr>
              <a:t> (Ljubljana, </a:t>
            </a:r>
            <a:r>
              <a:rPr lang="en-GB" sz="1600" dirty="0" err="1">
                <a:solidFill>
                  <a:schemeClr val="bg1"/>
                </a:solidFill>
                <a:latin typeface="Montserrat SemiBold" pitchFamily="2" charset="0"/>
              </a:rPr>
              <a:t>Krško</a:t>
            </a:r>
            <a:r>
              <a:rPr lang="en-GB" sz="1600" dirty="0">
                <a:solidFill>
                  <a:schemeClr val="bg1"/>
                </a:solidFill>
                <a:latin typeface="Montserrat SemiBold" pitchFamily="2" charset="0"/>
              </a:rPr>
              <a:t>, Koper, </a:t>
            </a:r>
            <a:r>
              <a:rPr lang="en-GB" sz="1600" dirty="0" err="1">
                <a:solidFill>
                  <a:schemeClr val="bg1"/>
                </a:solidFill>
                <a:latin typeface="Montserrat SemiBold" pitchFamily="2" charset="0"/>
              </a:rPr>
              <a:t>Ptuj</a:t>
            </a:r>
            <a:r>
              <a:rPr lang="en-GB" sz="1600" dirty="0">
                <a:solidFill>
                  <a:schemeClr val="bg1"/>
                </a:solidFill>
                <a:latin typeface="Montserrat SemiBold" pitchFamily="2" charset="0"/>
              </a:rPr>
              <a:t>, </a:t>
            </a:r>
            <a:r>
              <a:rPr lang="en-GB" sz="1600" dirty="0" err="1">
                <a:solidFill>
                  <a:schemeClr val="bg1"/>
                </a:solidFill>
                <a:latin typeface="Montserrat SemiBold" pitchFamily="2" charset="0"/>
              </a:rPr>
              <a:t>Slovenj</a:t>
            </a:r>
            <a:r>
              <a:rPr lang="en-GB" sz="1600" dirty="0">
                <a:solidFill>
                  <a:schemeClr val="bg1"/>
                </a:solidFill>
                <a:latin typeface="Montserrat SemiBold" pitchFamily="2" charset="0"/>
              </a:rPr>
              <a:t> </a:t>
            </a:r>
            <a:r>
              <a:rPr lang="en-GB" sz="1600" dirty="0" err="1">
                <a:solidFill>
                  <a:schemeClr val="bg1"/>
                </a:solidFill>
                <a:latin typeface="Montserrat SemiBold" pitchFamily="2" charset="0"/>
              </a:rPr>
              <a:t>Gradec</a:t>
            </a:r>
            <a:r>
              <a:rPr lang="en-GB" sz="1600" dirty="0">
                <a:solidFill>
                  <a:schemeClr val="bg1"/>
                </a:solidFill>
                <a:latin typeface="Montserrat SemiBold" pitchFamily="2" charset="0"/>
              </a:rPr>
              <a:t> in </a:t>
            </a:r>
            <a:r>
              <a:rPr lang="en-GB" sz="1600" dirty="0" err="1">
                <a:solidFill>
                  <a:schemeClr val="bg1"/>
                </a:solidFill>
                <a:latin typeface="Montserrat SemiBold" pitchFamily="2" charset="0"/>
              </a:rPr>
              <a:t>Velenje</a:t>
            </a:r>
            <a:r>
              <a:rPr lang="en-GB" sz="1600" dirty="0">
                <a:solidFill>
                  <a:schemeClr val="bg1"/>
                </a:solidFill>
                <a:latin typeface="Montserrat SemiBold" pitchFamily="2" charset="0"/>
              </a:rPr>
              <a:t>)</a:t>
            </a:r>
            <a:endParaRPr lang="en-US" sz="1600" dirty="0">
              <a:solidFill>
                <a:schemeClr val="bg1"/>
              </a:solidFill>
              <a:latin typeface="Montserrat SemiBold" pitchFamily="2" charset="0"/>
            </a:endParaRPr>
          </a:p>
        </p:txBody>
      </p:sp>
      <p:sp>
        <p:nvSpPr>
          <p:cNvPr id="10" name="Rectangle: Rounded Corners 12">
            <a:extLst>
              <a:ext uri="{FF2B5EF4-FFF2-40B4-BE49-F238E27FC236}">
                <a16:creationId xmlns:a16="http://schemas.microsoft.com/office/drawing/2014/main" id="{55F470F8-9681-B31E-82E3-36208C343B15}"/>
              </a:ext>
            </a:extLst>
          </p:cNvPr>
          <p:cNvSpPr/>
          <p:nvPr/>
        </p:nvSpPr>
        <p:spPr>
          <a:xfrm>
            <a:off x="402566" y="5689092"/>
            <a:ext cx="11332516" cy="638702"/>
          </a:xfrm>
          <a:prstGeom prst="roundRect">
            <a:avLst>
              <a:gd name="adj" fmla="val 50000"/>
            </a:avLst>
          </a:prstGeom>
          <a:noFill/>
          <a:ln w="381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500" dirty="0">
              <a:latin typeface="Montserrat SemiBold" pitchFamily="2" charset="0"/>
            </a:endParaRPr>
          </a:p>
        </p:txBody>
      </p:sp>
      <p:sp>
        <p:nvSpPr>
          <p:cNvPr id="11" name="TextBox 10">
            <a:extLst>
              <a:ext uri="{FF2B5EF4-FFF2-40B4-BE49-F238E27FC236}">
                <a16:creationId xmlns:a16="http://schemas.microsoft.com/office/drawing/2014/main" id="{EC741653-6639-89CE-3985-5CA82236D5BF}"/>
              </a:ext>
            </a:extLst>
          </p:cNvPr>
          <p:cNvSpPr txBox="1"/>
          <p:nvPr/>
        </p:nvSpPr>
        <p:spPr>
          <a:xfrm>
            <a:off x="721742" y="5823777"/>
            <a:ext cx="11664515" cy="338554"/>
          </a:xfrm>
          <a:prstGeom prst="rect">
            <a:avLst/>
          </a:prstGeom>
          <a:noFill/>
        </p:spPr>
        <p:txBody>
          <a:bodyPr wrap="square" rtlCol="0">
            <a:spAutoFit/>
          </a:bodyPr>
          <a:lstStyle/>
          <a:p>
            <a:r>
              <a:rPr lang="en-GB" sz="1600" dirty="0">
                <a:solidFill>
                  <a:schemeClr val="bg1"/>
                </a:solidFill>
                <a:latin typeface="Montserrat SemiBold" pitchFamily="2" charset="0"/>
              </a:rPr>
              <a:t>10. 4. – </a:t>
            </a:r>
            <a:r>
              <a:rPr lang="en-GB" sz="1600" dirty="0" err="1">
                <a:solidFill>
                  <a:schemeClr val="bg1"/>
                </a:solidFill>
                <a:latin typeface="Montserrat SemiBold" pitchFamily="2" charset="0"/>
              </a:rPr>
              <a:t>Podpis</a:t>
            </a:r>
            <a:r>
              <a:rPr lang="en-GB" sz="1600" dirty="0">
                <a:solidFill>
                  <a:schemeClr val="bg1"/>
                </a:solidFill>
                <a:latin typeface="Montserrat SemiBold" pitchFamily="2" charset="0"/>
              </a:rPr>
              <a:t> </a:t>
            </a:r>
            <a:r>
              <a:rPr lang="en-GB" sz="1600" dirty="0" err="1">
                <a:solidFill>
                  <a:schemeClr val="bg1"/>
                </a:solidFill>
                <a:latin typeface="Montserrat SemiBold" pitchFamily="2" charset="0"/>
              </a:rPr>
              <a:t>memoranduma</a:t>
            </a:r>
            <a:r>
              <a:rPr lang="en-GB" sz="1600" dirty="0">
                <a:solidFill>
                  <a:schemeClr val="bg1"/>
                </a:solidFill>
                <a:latin typeface="Montserrat SemiBold" pitchFamily="2" charset="0"/>
              </a:rPr>
              <a:t> in </a:t>
            </a:r>
            <a:r>
              <a:rPr lang="en-GB" sz="1600" dirty="0" err="1">
                <a:solidFill>
                  <a:schemeClr val="bg1"/>
                </a:solidFill>
                <a:latin typeface="Montserrat SemiBold" pitchFamily="2" charset="0"/>
              </a:rPr>
              <a:t>zavez</a:t>
            </a:r>
            <a:r>
              <a:rPr lang="en-GB" sz="1600" dirty="0">
                <a:solidFill>
                  <a:schemeClr val="bg1"/>
                </a:solidFill>
                <a:latin typeface="Montserrat SemiBold" pitchFamily="2" charset="0"/>
              </a:rPr>
              <a:t> med </a:t>
            </a:r>
            <a:r>
              <a:rPr lang="en-GB" sz="1600" dirty="0" err="1">
                <a:solidFill>
                  <a:schemeClr val="bg1"/>
                </a:solidFill>
                <a:latin typeface="Montserrat SemiBold" pitchFamily="2" charset="0"/>
              </a:rPr>
              <a:t>ministrstvi</a:t>
            </a:r>
            <a:endParaRPr lang="en-US" sz="1600" dirty="0">
              <a:solidFill>
                <a:schemeClr val="bg1"/>
              </a:solidFill>
              <a:latin typeface="Montserrat SemiBold" pitchFamily="2" charset="0"/>
            </a:endParaRPr>
          </a:p>
        </p:txBody>
      </p:sp>
    </p:spTree>
    <p:extLst>
      <p:ext uri="{BB962C8B-B14F-4D97-AF65-F5344CB8AC3E}">
        <p14:creationId xmlns:p14="http://schemas.microsoft.com/office/powerpoint/2010/main" val="3974809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998031-690C-EE65-0FB0-B783D6756FDD}"/>
              </a:ext>
            </a:extLst>
          </p:cNvPr>
          <p:cNvSpPr>
            <a:spLocks noGrp="1"/>
          </p:cNvSpPr>
          <p:nvPr>
            <p:ph type="title"/>
          </p:nvPr>
        </p:nvSpPr>
        <p:spPr/>
        <p:txBody>
          <a:bodyPr/>
          <a:lstStyle/>
          <a:p>
            <a:endParaRPr lang="en-US"/>
          </a:p>
        </p:txBody>
      </p:sp>
      <p:pic>
        <p:nvPicPr>
          <p:cNvPr id="5" name="Content Placeholder 4" descr="A colorful background with a blurry background&#10;&#10;Description automatically generated with medium confidence">
            <a:extLst>
              <a:ext uri="{FF2B5EF4-FFF2-40B4-BE49-F238E27FC236}">
                <a16:creationId xmlns:a16="http://schemas.microsoft.com/office/drawing/2014/main" id="{A27F793A-90E1-4AFF-D8B4-BE5DD90AB28F}"/>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1"/>
            <a:ext cx="12192000" cy="6859389"/>
          </a:xfrm>
        </p:spPr>
      </p:pic>
      <p:pic>
        <p:nvPicPr>
          <p:cNvPr id="4" name="Picture 3" descr="A screenshot of a video game&#10;&#10;Description automatically generated">
            <a:extLst>
              <a:ext uri="{FF2B5EF4-FFF2-40B4-BE49-F238E27FC236}">
                <a16:creationId xmlns:a16="http://schemas.microsoft.com/office/drawing/2014/main" id="{C430075B-BF38-0E80-112D-B3C3B6F7C01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1"/>
            <a:ext cx="12192001" cy="6858001"/>
          </a:xfrm>
          <a:prstGeom prst="rect">
            <a:avLst/>
          </a:prstGeom>
        </p:spPr>
      </p:pic>
    </p:spTree>
    <p:extLst>
      <p:ext uri="{BB962C8B-B14F-4D97-AF65-F5344CB8AC3E}">
        <p14:creationId xmlns:p14="http://schemas.microsoft.com/office/powerpoint/2010/main" val="25021825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25B3EB-7D3A-DAEB-C910-B903E817C514}"/>
              </a:ext>
            </a:extLst>
          </p:cNvPr>
          <p:cNvSpPr>
            <a:spLocks noGrp="1"/>
          </p:cNvSpPr>
          <p:nvPr>
            <p:ph type="title"/>
          </p:nvPr>
        </p:nvSpPr>
        <p:spPr/>
        <p:txBody>
          <a:bodyPr/>
          <a:lstStyle/>
          <a:p>
            <a:endParaRPr lang="en-US"/>
          </a:p>
        </p:txBody>
      </p:sp>
      <p:pic>
        <p:nvPicPr>
          <p:cNvPr id="5" name="Content Placeholder 4" descr="A colorful background with a few spots&#10;&#10;Description automatically generated with medium confidence">
            <a:extLst>
              <a:ext uri="{FF2B5EF4-FFF2-40B4-BE49-F238E27FC236}">
                <a16:creationId xmlns:a16="http://schemas.microsoft.com/office/drawing/2014/main" id="{03F22D5E-CFAD-A8C3-54E0-CE5801F4CCD7}"/>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1389"/>
            <a:ext cx="12192000" cy="6859389"/>
          </a:xfrm>
        </p:spPr>
      </p:pic>
      <p:sp>
        <p:nvSpPr>
          <p:cNvPr id="4" name="TextBox 3">
            <a:extLst>
              <a:ext uri="{FF2B5EF4-FFF2-40B4-BE49-F238E27FC236}">
                <a16:creationId xmlns:a16="http://schemas.microsoft.com/office/drawing/2014/main" id="{255C1765-3D45-9B6F-FC5E-32A69A922964}"/>
              </a:ext>
            </a:extLst>
          </p:cNvPr>
          <p:cNvSpPr txBox="1"/>
          <p:nvPr/>
        </p:nvSpPr>
        <p:spPr>
          <a:xfrm>
            <a:off x="737486" y="1116620"/>
            <a:ext cx="10412082" cy="369332"/>
          </a:xfrm>
          <a:prstGeom prst="rect">
            <a:avLst/>
          </a:prstGeom>
          <a:noFill/>
        </p:spPr>
        <p:txBody>
          <a:bodyPr wrap="square">
            <a:spAutoFit/>
          </a:bodyPr>
          <a:lstStyle/>
          <a:p>
            <a:r>
              <a:rPr lang="en-US" b="1" dirty="0">
                <a:solidFill>
                  <a:schemeClr val="bg1"/>
                </a:solidFill>
                <a:latin typeface="Montserrat SemiBold" pitchFamily="2" charset="0"/>
              </a:rPr>
              <a:t>KOMUNICIRANJE KAMPANJE V ORGANIH DRŽAVNE UPRAVE IN V PODJETJIH </a:t>
            </a:r>
          </a:p>
        </p:txBody>
      </p:sp>
      <p:sp>
        <p:nvSpPr>
          <p:cNvPr id="8" name="TextBox 7">
            <a:extLst>
              <a:ext uri="{FF2B5EF4-FFF2-40B4-BE49-F238E27FC236}">
                <a16:creationId xmlns:a16="http://schemas.microsoft.com/office/drawing/2014/main" id="{BE0E7219-23EC-EB2B-2A1F-23602180E398}"/>
              </a:ext>
            </a:extLst>
          </p:cNvPr>
          <p:cNvSpPr txBox="1"/>
          <p:nvPr/>
        </p:nvSpPr>
        <p:spPr>
          <a:xfrm>
            <a:off x="737486" y="1550063"/>
            <a:ext cx="10501221" cy="1200329"/>
          </a:xfrm>
          <a:prstGeom prst="rect">
            <a:avLst/>
          </a:prstGeom>
          <a:noFill/>
        </p:spPr>
        <p:txBody>
          <a:bodyPr wrap="square">
            <a:spAutoFit/>
          </a:bodyPr>
          <a:lstStyle/>
          <a:p>
            <a:r>
              <a:rPr lang="en-US" dirty="0" err="1">
                <a:solidFill>
                  <a:schemeClr val="bg1"/>
                </a:solidFill>
                <a:latin typeface="Montserrat" pitchFamily="2" charset="0"/>
              </a:rPr>
              <a:t>Pripravili</a:t>
            </a:r>
            <a:r>
              <a:rPr lang="en-US" dirty="0">
                <a:solidFill>
                  <a:schemeClr val="bg1"/>
                </a:solidFill>
                <a:latin typeface="Montserrat" pitchFamily="2" charset="0"/>
              </a:rPr>
              <a:t> </a:t>
            </a:r>
            <a:r>
              <a:rPr lang="en-US" dirty="0" err="1">
                <a:solidFill>
                  <a:schemeClr val="bg1"/>
                </a:solidFill>
                <a:latin typeface="Montserrat" pitchFamily="2" charset="0"/>
              </a:rPr>
              <a:t>smo</a:t>
            </a:r>
            <a:r>
              <a:rPr lang="en-US" dirty="0">
                <a:solidFill>
                  <a:schemeClr val="bg1"/>
                </a:solidFill>
                <a:latin typeface="Montserrat" pitchFamily="2" charset="0"/>
              </a:rPr>
              <a:t> </a:t>
            </a:r>
            <a:r>
              <a:rPr lang="en-US" dirty="0" err="1">
                <a:solidFill>
                  <a:schemeClr val="bg1"/>
                </a:solidFill>
                <a:latin typeface="Montserrat" pitchFamily="2" charset="0"/>
              </a:rPr>
              <a:t>gradivo</a:t>
            </a:r>
            <a:r>
              <a:rPr lang="en-US" dirty="0">
                <a:solidFill>
                  <a:schemeClr val="bg1"/>
                </a:solidFill>
                <a:latin typeface="Montserrat" pitchFamily="2" charset="0"/>
              </a:rPr>
              <a:t>, ki </a:t>
            </a:r>
            <a:r>
              <a:rPr lang="en-US" dirty="0" err="1">
                <a:solidFill>
                  <a:schemeClr val="bg1"/>
                </a:solidFill>
                <a:latin typeface="Montserrat" pitchFamily="2" charset="0"/>
              </a:rPr>
              <a:t>bo</a:t>
            </a:r>
            <a:r>
              <a:rPr lang="en-US" dirty="0">
                <a:solidFill>
                  <a:schemeClr val="bg1"/>
                </a:solidFill>
                <a:latin typeface="Montserrat" pitchFamily="2" charset="0"/>
              </a:rPr>
              <a:t> </a:t>
            </a:r>
            <a:r>
              <a:rPr lang="en-US" dirty="0" err="1">
                <a:solidFill>
                  <a:schemeClr val="bg1"/>
                </a:solidFill>
                <a:latin typeface="Montserrat" pitchFamily="2" charset="0"/>
              </a:rPr>
              <a:t>nagovorilo</a:t>
            </a:r>
            <a:r>
              <a:rPr lang="en-US" dirty="0">
                <a:solidFill>
                  <a:schemeClr val="bg1"/>
                </a:solidFill>
                <a:latin typeface="Montserrat" pitchFamily="2" charset="0"/>
              </a:rPr>
              <a:t> </a:t>
            </a:r>
            <a:r>
              <a:rPr lang="en-US" dirty="0" err="1">
                <a:solidFill>
                  <a:schemeClr val="bg1"/>
                </a:solidFill>
                <a:latin typeface="Montserrat" pitchFamily="2" charset="0"/>
              </a:rPr>
              <a:t>zaposlene</a:t>
            </a:r>
            <a:r>
              <a:rPr lang="en-US" dirty="0">
                <a:solidFill>
                  <a:schemeClr val="bg1"/>
                </a:solidFill>
                <a:latin typeface="Montserrat" pitchFamily="2" charset="0"/>
              </a:rPr>
              <a:t> v </a:t>
            </a:r>
            <a:r>
              <a:rPr lang="en-US" dirty="0" err="1">
                <a:solidFill>
                  <a:schemeClr val="bg1"/>
                </a:solidFill>
                <a:latin typeface="Montserrat" pitchFamily="2" charset="0"/>
              </a:rPr>
              <a:t>organih</a:t>
            </a:r>
            <a:r>
              <a:rPr lang="en-US" dirty="0">
                <a:solidFill>
                  <a:schemeClr val="bg1"/>
                </a:solidFill>
                <a:latin typeface="Montserrat" pitchFamily="2" charset="0"/>
              </a:rPr>
              <a:t> </a:t>
            </a:r>
            <a:r>
              <a:rPr lang="en-US" dirty="0" err="1">
                <a:solidFill>
                  <a:schemeClr val="bg1"/>
                </a:solidFill>
                <a:latin typeface="Montserrat" pitchFamily="2" charset="0"/>
              </a:rPr>
              <a:t>državne</a:t>
            </a:r>
            <a:r>
              <a:rPr lang="en-US" dirty="0">
                <a:solidFill>
                  <a:schemeClr val="bg1"/>
                </a:solidFill>
                <a:latin typeface="Montserrat" pitchFamily="2" charset="0"/>
              </a:rPr>
              <a:t> </a:t>
            </a:r>
            <a:r>
              <a:rPr lang="en-US" dirty="0" err="1">
                <a:solidFill>
                  <a:schemeClr val="bg1"/>
                </a:solidFill>
                <a:latin typeface="Montserrat" pitchFamily="2" charset="0"/>
              </a:rPr>
              <a:t>uprave</a:t>
            </a:r>
            <a:r>
              <a:rPr lang="en-US" dirty="0">
                <a:solidFill>
                  <a:schemeClr val="bg1"/>
                </a:solidFill>
                <a:latin typeface="Montserrat" pitchFamily="2" charset="0"/>
              </a:rPr>
              <a:t> in </a:t>
            </a:r>
            <a:r>
              <a:rPr lang="en-US" dirty="0" err="1">
                <a:solidFill>
                  <a:schemeClr val="bg1"/>
                </a:solidFill>
                <a:latin typeface="Montserrat" pitchFamily="2" charset="0"/>
              </a:rPr>
              <a:t>gospodarstvu</a:t>
            </a:r>
            <a:r>
              <a:rPr lang="en-US" dirty="0">
                <a:solidFill>
                  <a:schemeClr val="bg1"/>
                </a:solidFill>
                <a:latin typeface="Montserrat" pitchFamily="2" charset="0"/>
              </a:rPr>
              <a:t>, s </a:t>
            </a:r>
            <a:r>
              <a:rPr lang="en-US" dirty="0" err="1">
                <a:solidFill>
                  <a:schemeClr val="bg1"/>
                </a:solidFill>
                <a:latin typeface="Montserrat" pitchFamily="2" charset="0"/>
              </a:rPr>
              <a:t>ciljem</a:t>
            </a:r>
            <a:r>
              <a:rPr lang="en-US" dirty="0">
                <a:solidFill>
                  <a:schemeClr val="bg1"/>
                </a:solidFill>
                <a:latin typeface="Montserrat" pitchFamily="2" charset="0"/>
              </a:rPr>
              <a:t> </a:t>
            </a:r>
            <a:r>
              <a:rPr lang="en-US" dirty="0" err="1">
                <a:solidFill>
                  <a:schemeClr val="bg1"/>
                </a:solidFill>
                <a:latin typeface="Montserrat" pitchFamily="2" charset="0"/>
              </a:rPr>
              <a:t>ozaveščanja</a:t>
            </a:r>
            <a:r>
              <a:rPr lang="en-US" dirty="0">
                <a:solidFill>
                  <a:schemeClr val="bg1"/>
                </a:solidFill>
                <a:latin typeface="Montserrat" pitchFamily="2" charset="0"/>
              </a:rPr>
              <a:t> o </a:t>
            </a:r>
            <a:r>
              <a:rPr lang="en-US" dirty="0" err="1">
                <a:solidFill>
                  <a:schemeClr val="bg1"/>
                </a:solidFill>
                <a:latin typeface="Montserrat" pitchFamily="2" charset="0"/>
              </a:rPr>
              <a:t>prisotnosti</a:t>
            </a:r>
            <a:r>
              <a:rPr lang="en-US" dirty="0">
                <a:solidFill>
                  <a:schemeClr val="bg1"/>
                </a:solidFill>
                <a:latin typeface="Montserrat" pitchFamily="2" charset="0"/>
              </a:rPr>
              <a:t> </a:t>
            </a:r>
            <a:r>
              <a:rPr lang="en-US" dirty="0" err="1">
                <a:solidFill>
                  <a:schemeClr val="bg1"/>
                </a:solidFill>
                <a:latin typeface="Montserrat" pitchFamily="2" charset="0"/>
              </a:rPr>
              <a:t>medvrstniškega</a:t>
            </a:r>
            <a:r>
              <a:rPr lang="en-US" dirty="0">
                <a:solidFill>
                  <a:schemeClr val="bg1"/>
                </a:solidFill>
                <a:latin typeface="Montserrat" pitchFamily="2" charset="0"/>
              </a:rPr>
              <a:t> </a:t>
            </a:r>
            <a:r>
              <a:rPr lang="en-US" dirty="0" err="1">
                <a:solidFill>
                  <a:schemeClr val="bg1"/>
                </a:solidFill>
                <a:latin typeface="Montserrat" pitchFamily="2" charset="0"/>
              </a:rPr>
              <a:t>nasilja</a:t>
            </a:r>
            <a:r>
              <a:rPr lang="en-US" dirty="0">
                <a:solidFill>
                  <a:schemeClr val="bg1"/>
                </a:solidFill>
                <a:latin typeface="Montserrat" pitchFamily="2" charset="0"/>
              </a:rPr>
              <a:t> in </a:t>
            </a:r>
            <a:r>
              <a:rPr lang="en-US" dirty="0" err="1">
                <a:solidFill>
                  <a:schemeClr val="bg1"/>
                </a:solidFill>
                <a:latin typeface="Montserrat" pitchFamily="2" charset="0"/>
              </a:rPr>
              <a:t>sovražnega</a:t>
            </a:r>
            <a:r>
              <a:rPr lang="en-US" dirty="0">
                <a:solidFill>
                  <a:schemeClr val="bg1"/>
                </a:solidFill>
                <a:latin typeface="Montserrat" pitchFamily="2" charset="0"/>
              </a:rPr>
              <a:t> </a:t>
            </a:r>
            <a:r>
              <a:rPr lang="en-US" dirty="0" err="1">
                <a:solidFill>
                  <a:schemeClr val="bg1"/>
                </a:solidFill>
                <a:latin typeface="Montserrat" pitchFamily="2" charset="0"/>
              </a:rPr>
              <a:t>govora</a:t>
            </a:r>
            <a:r>
              <a:rPr lang="en-US" dirty="0">
                <a:solidFill>
                  <a:schemeClr val="bg1"/>
                </a:solidFill>
                <a:latin typeface="Montserrat" pitchFamily="2" charset="0"/>
              </a:rPr>
              <a:t> </a:t>
            </a:r>
            <a:r>
              <a:rPr lang="en-US" dirty="0" err="1">
                <a:solidFill>
                  <a:schemeClr val="bg1"/>
                </a:solidFill>
                <a:latin typeface="Montserrat" pitchFamily="2" charset="0"/>
              </a:rPr>
              <a:t>na</a:t>
            </a:r>
            <a:r>
              <a:rPr lang="en-US" dirty="0">
                <a:solidFill>
                  <a:schemeClr val="bg1"/>
                </a:solidFill>
                <a:latin typeface="Montserrat" pitchFamily="2" charset="0"/>
              </a:rPr>
              <a:t> </a:t>
            </a:r>
            <a:r>
              <a:rPr lang="en-US" dirty="0" err="1">
                <a:solidFill>
                  <a:schemeClr val="bg1"/>
                </a:solidFill>
                <a:latin typeface="Montserrat" pitchFamily="2" charset="0"/>
              </a:rPr>
              <a:t>spletu</a:t>
            </a:r>
            <a:r>
              <a:rPr lang="en-US" dirty="0">
                <a:solidFill>
                  <a:schemeClr val="bg1"/>
                </a:solidFill>
                <a:latin typeface="Montserrat" pitchFamily="2" charset="0"/>
              </a:rPr>
              <a:t> </a:t>
            </a:r>
            <a:r>
              <a:rPr lang="en-US" dirty="0" err="1">
                <a:solidFill>
                  <a:schemeClr val="bg1"/>
                </a:solidFill>
                <a:latin typeface="Montserrat" pitchFamily="2" charset="0"/>
              </a:rPr>
              <a:t>ter</a:t>
            </a:r>
            <a:r>
              <a:rPr lang="en-US" dirty="0">
                <a:solidFill>
                  <a:schemeClr val="bg1"/>
                </a:solidFill>
                <a:latin typeface="Montserrat" pitchFamily="2" charset="0"/>
              </a:rPr>
              <a:t> </a:t>
            </a:r>
            <a:r>
              <a:rPr lang="en-US" dirty="0" err="1">
                <a:solidFill>
                  <a:schemeClr val="bg1"/>
                </a:solidFill>
                <a:latin typeface="Montserrat" pitchFamily="2" charset="0"/>
              </a:rPr>
              <a:t>predloge</a:t>
            </a:r>
            <a:r>
              <a:rPr lang="en-US" dirty="0">
                <a:solidFill>
                  <a:schemeClr val="bg1"/>
                </a:solidFill>
                <a:latin typeface="Montserrat" pitchFamily="2" charset="0"/>
              </a:rPr>
              <a:t> za </a:t>
            </a:r>
            <a:r>
              <a:rPr lang="en-US" dirty="0" err="1">
                <a:solidFill>
                  <a:schemeClr val="bg1"/>
                </a:solidFill>
                <a:latin typeface="Montserrat" pitchFamily="2" charset="0"/>
              </a:rPr>
              <a:t>prispevke</a:t>
            </a:r>
            <a:r>
              <a:rPr lang="en-US" dirty="0">
                <a:solidFill>
                  <a:schemeClr val="bg1"/>
                </a:solidFill>
                <a:latin typeface="Montserrat" pitchFamily="2" charset="0"/>
              </a:rPr>
              <a:t> </a:t>
            </a:r>
            <a:r>
              <a:rPr lang="en-US" dirty="0" err="1">
                <a:solidFill>
                  <a:schemeClr val="bg1"/>
                </a:solidFill>
                <a:latin typeface="Montserrat" pitchFamily="2" charset="0"/>
              </a:rPr>
              <a:t>posameznikov</a:t>
            </a:r>
            <a:r>
              <a:rPr lang="en-US" dirty="0">
                <a:solidFill>
                  <a:schemeClr val="bg1"/>
                </a:solidFill>
                <a:latin typeface="Montserrat" pitchFamily="2" charset="0"/>
              </a:rPr>
              <a:t> k </a:t>
            </a:r>
            <a:r>
              <a:rPr lang="en-US" dirty="0" err="1">
                <a:solidFill>
                  <a:schemeClr val="bg1"/>
                </a:solidFill>
                <a:latin typeface="Montserrat" pitchFamily="2" charset="0"/>
              </a:rPr>
              <a:t>preprečevanju</a:t>
            </a:r>
            <a:r>
              <a:rPr lang="en-US" dirty="0">
                <a:solidFill>
                  <a:schemeClr val="bg1"/>
                </a:solidFill>
                <a:latin typeface="Montserrat" pitchFamily="2" charset="0"/>
              </a:rPr>
              <a:t> </a:t>
            </a:r>
            <a:r>
              <a:rPr lang="en-US" dirty="0" err="1">
                <a:solidFill>
                  <a:schemeClr val="bg1"/>
                </a:solidFill>
                <a:latin typeface="Montserrat" pitchFamily="2" charset="0"/>
              </a:rPr>
              <a:t>neželenega</a:t>
            </a:r>
            <a:r>
              <a:rPr lang="en-US" dirty="0">
                <a:solidFill>
                  <a:schemeClr val="bg1"/>
                </a:solidFill>
                <a:latin typeface="Montserrat" pitchFamily="2" charset="0"/>
              </a:rPr>
              <a:t> </a:t>
            </a:r>
            <a:r>
              <a:rPr lang="en-US" dirty="0" err="1">
                <a:solidFill>
                  <a:schemeClr val="bg1"/>
                </a:solidFill>
                <a:latin typeface="Montserrat" pitchFamily="2" charset="0"/>
              </a:rPr>
              <a:t>vedenja</a:t>
            </a:r>
            <a:r>
              <a:rPr lang="en-US" dirty="0">
                <a:solidFill>
                  <a:schemeClr val="bg1"/>
                </a:solidFill>
                <a:latin typeface="Montserrat" pitchFamily="2" charset="0"/>
              </a:rPr>
              <a:t>. </a:t>
            </a:r>
          </a:p>
        </p:txBody>
      </p:sp>
      <p:sp>
        <p:nvSpPr>
          <p:cNvPr id="10" name="TextBox 9">
            <a:extLst>
              <a:ext uri="{FF2B5EF4-FFF2-40B4-BE49-F238E27FC236}">
                <a16:creationId xmlns:a16="http://schemas.microsoft.com/office/drawing/2014/main" id="{10DCFA5D-B0D9-4750-6293-F623ABF208CA}"/>
              </a:ext>
            </a:extLst>
          </p:cNvPr>
          <p:cNvSpPr txBox="1"/>
          <p:nvPr/>
        </p:nvSpPr>
        <p:spPr>
          <a:xfrm>
            <a:off x="737486" y="3016966"/>
            <a:ext cx="10412082" cy="369332"/>
          </a:xfrm>
          <a:prstGeom prst="rect">
            <a:avLst/>
          </a:prstGeom>
          <a:noFill/>
        </p:spPr>
        <p:txBody>
          <a:bodyPr wrap="square">
            <a:spAutoFit/>
          </a:bodyPr>
          <a:lstStyle/>
          <a:p>
            <a:r>
              <a:rPr lang="en-US" b="1" dirty="0">
                <a:solidFill>
                  <a:schemeClr val="bg1"/>
                </a:solidFill>
                <a:latin typeface="Montserrat SemiBold" pitchFamily="2" charset="0"/>
              </a:rPr>
              <a:t>PODPORA ZAPOSLENIH V OSNOVNIH IN SREDNJIH ŠOLAH </a:t>
            </a:r>
          </a:p>
        </p:txBody>
      </p:sp>
      <p:sp>
        <p:nvSpPr>
          <p:cNvPr id="11" name="TextBox 10">
            <a:extLst>
              <a:ext uri="{FF2B5EF4-FFF2-40B4-BE49-F238E27FC236}">
                <a16:creationId xmlns:a16="http://schemas.microsoft.com/office/drawing/2014/main" id="{3B1A59CF-8EE2-7A45-D21D-0F808EC1B97D}"/>
              </a:ext>
            </a:extLst>
          </p:cNvPr>
          <p:cNvSpPr txBox="1"/>
          <p:nvPr/>
        </p:nvSpPr>
        <p:spPr>
          <a:xfrm>
            <a:off x="737486" y="4912499"/>
            <a:ext cx="10412082" cy="369332"/>
          </a:xfrm>
          <a:prstGeom prst="rect">
            <a:avLst/>
          </a:prstGeom>
          <a:noFill/>
        </p:spPr>
        <p:txBody>
          <a:bodyPr wrap="square">
            <a:spAutoFit/>
          </a:bodyPr>
          <a:lstStyle/>
          <a:p>
            <a:r>
              <a:rPr lang="sl-SI" b="1" dirty="0">
                <a:solidFill>
                  <a:schemeClr val="bg1"/>
                </a:solidFill>
                <a:latin typeface="Montserrat" pitchFamily="2" charset="77"/>
              </a:rPr>
              <a:t>OBJAVE NA KOMUNIKACIJSKIH KANALIH SODELUJOČIH ORGANIZACIJ</a:t>
            </a:r>
            <a:endParaRPr lang="en-US" b="1" dirty="0">
              <a:solidFill>
                <a:schemeClr val="bg1"/>
              </a:solidFill>
              <a:latin typeface="Montserrat" pitchFamily="2" charset="77"/>
            </a:endParaRPr>
          </a:p>
        </p:txBody>
      </p:sp>
      <p:sp>
        <p:nvSpPr>
          <p:cNvPr id="12" name="TextBox 11">
            <a:extLst>
              <a:ext uri="{FF2B5EF4-FFF2-40B4-BE49-F238E27FC236}">
                <a16:creationId xmlns:a16="http://schemas.microsoft.com/office/drawing/2014/main" id="{D8522BFA-E7DF-4CD1-3AF3-51FD38A7AA01}"/>
              </a:ext>
            </a:extLst>
          </p:cNvPr>
          <p:cNvSpPr txBox="1"/>
          <p:nvPr/>
        </p:nvSpPr>
        <p:spPr>
          <a:xfrm>
            <a:off x="737486" y="3386298"/>
            <a:ext cx="10412082" cy="1200329"/>
          </a:xfrm>
          <a:prstGeom prst="rect">
            <a:avLst/>
          </a:prstGeom>
          <a:noFill/>
        </p:spPr>
        <p:txBody>
          <a:bodyPr wrap="square">
            <a:spAutoFit/>
          </a:bodyPr>
          <a:lstStyle/>
          <a:p>
            <a:r>
              <a:rPr lang="en-US" dirty="0">
                <a:solidFill>
                  <a:schemeClr val="bg1"/>
                </a:solidFill>
                <a:latin typeface="Montserrat" pitchFamily="2" charset="0"/>
              </a:rPr>
              <a:t>Z </a:t>
            </a:r>
            <a:r>
              <a:rPr lang="en-US" dirty="0" err="1">
                <a:solidFill>
                  <a:schemeClr val="bg1"/>
                </a:solidFill>
                <a:latin typeface="Montserrat" pitchFamily="2" charset="0"/>
              </a:rPr>
              <a:t>namenom</a:t>
            </a:r>
            <a:r>
              <a:rPr lang="en-US" dirty="0">
                <a:solidFill>
                  <a:schemeClr val="bg1"/>
                </a:solidFill>
                <a:latin typeface="Montserrat" pitchFamily="2" charset="0"/>
              </a:rPr>
              <a:t> </a:t>
            </a:r>
            <a:r>
              <a:rPr lang="en-US" dirty="0" err="1">
                <a:solidFill>
                  <a:schemeClr val="bg1"/>
                </a:solidFill>
                <a:latin typeface="Montserrat" pitchFamily="2" charset="0"/>
              </a:rPr>
              <a:t>podpore</a:t>
            </a:r>
            <a:r>
              <a:rPr lang="en-US" dirty="0">
                <a:solidFill>
                  <a:schemeClr val="bg1"/>
                </a:solidFill>
                <a:latin typeface="Montserrat" pitchFamily="2" charset="0"/>
              </a:rPr>
              <a:t> </a:t>
            </a:r>
            <a:r>
              <a:rPr lang="en-US" dirty="0" err="1">
                <a:solidFill>
                  <a:schemeClr val="bg1"/>
                </a:solidFill>
                <a:latin typeface="Montserrat" pitchFamily="2" charset="0"/>
              </a:rPr>
              <a:t>zaposlenih</a:t>
            </a:r>
            <a:r>
              <a:rPr lang="en-US" dirty="0">
                <a:solidFill>
                  <a:schemeClr val="bg1"/>
                </a:solidFill>
                <a:latin typeface="Montserrat" pitchFamily="2" charset="0"/>
              </a:rPr>
              <a:t> v </a:t>
            </a:r>
            <a:r>
              <a:rPr lang="en-US" dirty="0" err="1">
                <a:solidFill>
                  <a:schemeClr val="bg1"/>
                </a:solidFill>
                <a:latin typeface="Montserrat" pitchFamily="2" charset="0"/>
              </a:rPr>
              <a:t>osnovnih</a:t>
            </a:r>
            <a:r>
              <a:rPr lang="en-US" dirty="0">
                <a:solidFill>
                  <a:schemeClr val="bg1"/>
                </a:solidFill>
                <a:latin typeface="Montserrat" pitchFamily="2" charset="0"/>
              </a:rPr>
              <a:t> in </a:t>
            </a:r>
            <a:r>
              <a:rPr lang="en-US" dirty="0" err="1">
                <a:solidFill>
                  <a:schemeClr val="bg1"/>
                </a:solidFill>
                <a:latin typeface="Montserrat" pitchFamily="2" charset="0"/>
              </a:rPr>
              <a:t>srednjih</a:t>
            </a:r>
            <a:r>
              <a:rPr lang="en-US" dirty="0">
                <a:solidFill>
                  <a:schemeClr val="bg1"/>
                </a:solidFill>
                <a:latin typeface="Montserrat" pitchFamily="2" charset="0"/>
              </a:rPr>
              <a:t> </a:t>
            </a:r>
            <a:r>
              <a:rPr lang="en-US" dirty="0" err="1">
                <a:solidFill>
                  <a:schemeClr val="bg1"/>
                </a:solidFill>
                <a:latin typeface="Montserrat" pitchFamily="2" charset="0"/>
              </a:rPr>
              <a:t>šolah</a:t>
            </a:r>
            <a:r>
              <a:rPr lang="en-US" dirty="0">
                <a:solidFill>
                  <a:schemeClr val="bg1"/>
                </a:solidFill>
                <a:latin typeface="Montserrat" pitchFamily="2" charset="0"/>
              </a:rPr>
              <a:t> </a:t>
            </a:r>
            <a:r>
              <a:rPr lang="en-US" dirty="0" err="1">
                <a:solidFill>
                  <a:schemeClr val="bg1"/>
                </a:solidFill>
                <a:latin typeface="Montserrat" pitchFamily="2" charset="0"/>
              </a:rPr>
              <a:t>smo</a:t>
            </a:r>
            <a:r>
              <a:rPr lang="en-US" dirty="0">
                <a:solidFill>
                  <a:schemeClr val="bg1"/>
                </a:solidFill>
                <a:latin typeface="Montserrat" pitchFamily="2" charset="0"/>
              </a:rPr>
              <a:t> </a:t>
            </a:r>
            <a:r>
              <a:rPr lang="en-US" dirty="0" err="1">
                <a:solidFill>
                  <a:schemeClr val="bg1"/>
                </a:solidFill>
                <a:latin typeface="Montserrat" pitchFamily="2" charset="0"/>
              </a:rPr>
              <a:t>skupaj</a:t>
            </a:r>
            <a:r>
              <a:rPr lang="en-US" dirty="0">
                <a:solidFill>
                  <a:schemeClr val="bg1"/>
                </a:solidFill>
                <a:latin typeface="Montserrat" pitchFamily="2" charset="0"/>
              </a:rPr>
              <a:t> z </a:t>
            </a:r>
            <a:r>
              <a:rPr lang="en-US" dirty="0" err="1">
                <a:solidFill>
                  <a:schemeClr val="bg1"/>
                </a:solidFill>
                <a:latin typeface="Montserrat" pitchFamily="2" charset="0"/>
              </a:rPr>
              <a:t>Ministrstvom</a:t>
            </a:r>
            <a:r>
              <a:rPr lang="en-US" dirty="0">
                <a:solidFill>
                  <a:schemeClr val="bg1"/>
                </a:solidFill>
                <a:latin typeface="Montserrat" pitchFamily="2" charset="0"/>
              </a:rPr>
              <a:t> za </a:t>
            </a:r>
            <a:r>
              <a:rPr lang="en-US" dirty="0" err="1">
                <a:solidFill>
                  <a:schemeClr val="bg1"/>
                </a:solidFill>
                <a:latin typeface="Montserrat" pitchFamily="2" charset="0"/>
              </a:rPr>
              <a:t>vzgojo</a:t>
            </a:r>
            <a:r>
              <a:rPr lang="en-US" dirty="0">
                <a:solidFill>
                  <a:schemeClr val="bg1"/>
                </a:solidFill>
                <a:latin typeface="Montserrat" pitchFamily="2" charset="0"/>
              </a:rPr>
              <a:t> in </a:t>
            </a:r>
            <a:r>
              <a:rPr lang="en-US" dirty="0" err="1">
                <a:solidFill>
                  <a:schemeClr val="bg1"/>
                </a:solidFill>
                <a:latin typeface="Montserrat" pitchFamily="2" charset="0"/>
              </a:rPr>
              <a:t>izobraževanje</a:t>
            </a:r>
            <a:r>
              <a:rPr lang="en-US" dirty="0">
                <a:solidFill>
                  <a:schemeClr val="bg1"/>
                </a:solidFill>
                <a:latin typeface="Montserrat" pitchFamily="2" charset="0"/>
              </a:rPr>
              <a:t> </a:t>
            </a:r>
            <a:r>
              <a:rPr lang="en-US" dirty="0" err="1">
                <a:solidFill>
                  <a:schemeClr val="bg1"/>
                </a:solidFill>
                <a:latin typeface="Montserrat" pitchFamily="2" charset="0"/>
              </a:rPr>
              <a:t>ter</a:t>
            </a:r>
            <a:r>
              <a:rPr lang="en-US" dirty="0">
                <a:solidFill>
                  <a:schemeClr val="bg1"/>
                </a:solidFill>
                <a:latin typeface="Montserrat" pitchFamily="2" charset="0"/>
              </a:rPr>
              <a:t> </a:t>
            </a:r>
            <a:r>
              <a:rPr lang="en-US" dirty="0" err="1">
                <a:solidFill>
                  <a:schemeClr val="bg1"/>
                </a:solidFill>
                <a:latin typeface="Montserrat" pitchFamily="2" charset="0"/>
              </a:rPr>
              <a:t>Safe.si</a:t>
            </a:r>
            <a:r>
              <a:rPr lang="en-US" dirty="0">
                <a:solidFill>
                  <a:schemeClr val="bg1"/>
                </a:solidFill>
                <a:latin typeface="Montserrat" pitchFamily="2" charset="0"/>
              </a:rPr>
              <a:t> </a:t>
            </a:r>
            <a:r>
              <a:rPr lang="en-US" dirty="0" err="1">
                <a:solidFill>
                  <a:schemeClr val="bg1"/>
                </a:solidFill>
                <a:latin typeface="Montserrat" pitchFamily="2" charset="0"/>
              </a:rPr>
              <a:t>pripravili</a:t>
            </a:r>
            <a:r>
              <a:rPr lang="en-US" dirty="0">
                <a:solidFill>
                  <a:schemeClr val="bg1"/>
                </a:solidFill>
                <a:latin typeface="Montserrat" pitchFamily="2" charset="0"/>
              </a:rPr>
              <a:t> </a:t>
            </a:r>
            <a:r>
              <a:rPr lang="en-US" dirty="0" err="1">
                <a:solidFill>
                  <a:schemeClr val="bg1"/>
                </a:solidFill>
                <a:latin typeface="Montserrat" pitchFamily="2" charset="0"/>
              </a:rPr>
              <a:t>gradivo</a:t>
            </a:r>
            <a:r>
              <a:rPr lang="en-US" dirty="0">
                <a:solidFill>
                  <a:schemeClr val="bg1"/>
                </a:solidFill>
                <a:latin typeface="Montserrat" pitchFamily="2" charset="0"/>
              </a:rPr>
              <a:t> za </a:t>
            </a:r>
            <a:r>
              <a:rPr lang="en-US" dirty="0" err="1">
                <a:solidFill>
                  <a:schemeClr val="bg1"/>
                </a:solidFill>
                <a:latin typeface="Montserrat" pitchFamily="2" charset="0"/>
              </a:rPr>
              <a:t>izvedbo</a:t>
            </a:r>
            <a:r>
              <a:rPr lang="en-US" dirty="0">
                <a:solidFill>
                  <a:schemeClr val="bg1"/>
                </a:solidFill>
                <a:latin typeface="Montserrat" pitchFamily="2" charset="0"/>
              </a:rPr>
              <a:t> </a:t>
            </a:r>
            <a:r>
              <a:rPr lang="en-US" dirty="0" err="1">
                <a:solidFill>
                  <a:schemeClr val="bg1"/>
                </a:solidFill>
                <a:latin typeface="Montserrat" pitchFamily="2" charset="0"/>
              </a:rPr>
              <a:t>učnih</a:t>
            </a:r>
            <a:r>
              <a:rPr lang="en-US" dirty="0">
                <a:solidFill>
                  <a:schemeClr val="bg1"/>
                </a:solidFill>
                <a:latin typeface="Montserrat" pitchFamily="2" charset="0"/>
              </a:rPr>
              <a:t> </a:t>
            </a:r>
            <a:r>
              <a:rPr lang="en-US" dirty="0" err="1">
                <a:solidFill>
                  <a:schemeClr val="bg1"/>
                </a:solidFill>
                <a:latin typeface="Montserrat" pitchFamily="2" charset="0"/>
              </a:rPr>
              <a:t>ur</a:t>
            </a:r>
            <a:r>
              <a:rPr lang="en-US" dirty="0">
                <a:solidFill>
                  <a:schemeClr val="bg1"/>
                </a:solidFill>
                <a:latin typeface="Montserrat" pitchFamily="2" charset="0"/>
              </a:rPr>
              <a:t> </a:t>
            </a:r>
            <a:r>
              <a:rPr lang="en-US" dirty="0" err="1">
                <a:solidFill>
                  <a:schemeClr val="bg1"/>
                </a:solidFill>
                <a:latin typeface="Montserrat" pitchFamily="2" charset="0"/>
              </a:rPr>
              <a:t>na</a:t>
            </a:r>
            <a:r>
              <a:rPr lang="en-US" dirty="0">
                <a:solidFill>
                  <a:schemeClr val="bg1"/>
                </a:solidFill>
                <a:latin typeface="Montserrat" pitchFamily="2" charset="0"/>
              </a:rPr>
              <a:t> </a:t>
            </a:r>
            <a:r>
              <a:rPr lang="en-US" dirty="0" err="1">
                <a:solidFill>
                  <a:schemeClr val="bg1"/>
                </a:solidFill>
                <a:latin typeface="Montserrat" pitchFamily="2" charset="0"/>
              </a:rPr>
              <a:t>obravnavano</a:t>
            </a:r>
            <a:r>
              <a:rPr lang="en-US" dirty="0">
                <a:solidFill>
                  <a:schemeClr val="bg1"/>
                </a:solidFill>
                <a:latin typeface="Montserrat" pitchFamily="2" charset="0"/>
              </a:rPr>
              <a:t> </a:t>
            </a:r>
            <a:r>
              <a:rPr lang="en-US" dirty="0" err="1">
                <a:solidFill>
                  <a:schemeClr val="bg1"/>
                </a:solidFill>
                <a:latin typeface="Montserrat" pitchFamily="2" charset="0"/>
              </a:rPr>
              <a:t>temo</a:t>
            </a:r>
            <a:r>
              <a:rPr lang="en-US" dirty="0">
                <a:solidFill>
                  <a:schemeClr val="bg1"/>
                </a:solidFill>
                <a:latin typeface="Montserrat" pitchFamily="2" charset="0"/>
              </a:rPr>
              <a:t>. </a:t>
            </a:r>
            <a:r>
              <a:rPr lang="en-US" dirty="0" err="1">
                <a:solidFill>
                  <a:schemeClr val="bg1"/>
                </a:solidFill>
                <a:latin typeface="Montserrat" pitchFamily="2" charset="0"/>
              </a:rPr>
              <a:t>Strokovni</a:t>
            </a:r>
            <a:r>
              <a:rPr lang="en-US" dirty="0">
                <a:solidFill>
                  <a:schemeClr val="bg1"/>
                </a:solidFill>
                <a:latin typeface="Montserrat" pitchFamily="2" charset="0"/>
              </a:rPr>
              <a:t> </a:t>
            </a:r>
            <a:r>
              <a:rPr lang="en-US" dirty="0" err="1">
                <a:solidFill>
                  <a:schemeClr val="bg1"/>
                </a:solidFill>
                <a:latin typeface="Montserrat" pitchFamily="2" charset="0"/>
              </a:rPr>
              <a:t>sodelavci</a:t>
            </a:r>
            <a:r>
              <a:rPr lang="en-US" dirty="0">
                <a:solidFill>
                  <a:schemeClr val="bg1"/>
                </a:solidFill>
                <a:latin typeface="Montserrat" pitchFamily="2" charset="0"/>
              </a:rPr>
              <a:t> v </a:t>
            </a:r>
            <a:r>
              <a:rPr lang="en-US" dirty="0" err="1">
                <a:solidFill>
                  <a:schemeClr val="bg1"/>
                </a:solidFill>
                <a:latin typeface="Montserrat" pitchFamily="2" charset="0"/>
              </a:rPr>
              <a:t>vzgoji</a:t>
            </a:r>
            <a:r>
              <a:rPr lang="en-US" dirty="0">
                <a:solidFill>
                  <a:schemeClr val="bg1"/>
                </a:solidFill>
                <a:latin typeface="Montserrat" pitchFamily="2" charset="0"/>
              </a:rPr>
              <a:t> in </a:t>
            </a:r>
            <a:r>
              <a:rPr lang="en-US" dirty="0" err="1">
                <a:solidFill>
                  <a:schemeClr val="bg1"/>
                </a:solidFill>
                <a:latin typeface="Montserrat" pitchFamily="2" charset="0"/>
              </a:rPr>
              <a:t>izobraževanju</a:t>
            </a:r>
            <a:r>
              <a:rPr lang="en-US" dirty="0">
                <a:solidFill>
                  <a:schemeClr val="bg1"/>
                </a:solidFill>
                <a:latin typeface="Montserrat" pitchFamily="2" charset="0"/>
              </a:rPr>
              <a:t> </a:t>
            </a:r>
            <a:r>
              <a:rPr lang="en-US" dirty="0" err="1">
                <a:solidFill>
                  <a:schemeClr val="bg1"/>
                </a:solidFill>
                <a:latin typeface="Montserrat" pitchFamily="2" charset="0"/>
              </a:rPr>
              <a:t>bodo</a:t>
            </a:r>
            <a:r>
              <a:rPr lang="en-US" dirty="0">
                <a:solidFill>
                  <a:schemeClr val="bg1"/>
                </a:solidFill>
                <a:latin typeface="Montserrat" pitchFamily="2" charset="0"/>
              </a:rPr>
              <a:t> </a:t>
            </a:r>
            <a:r>
              <a:rPr lang="en-US" dirty="0" err="1">
                <a:solidFill>
                  <a:schemeClr val="bg1"/>
                </a:solidFill>
                <a:latin typeface="Montserrat" pitchFamily="2" charset="0"/>
              </a:rPr>
              <a:t>povabljeni</a:t>
            </a:r>
            <a:r>
              <a:rPr lang="en-US" dirty="0">
                <a:solidFill>
                  <a:schemeClr val="bg1"/>
                </a:solidFill>
                <a:latin typeface="Montserrat" pitchFamily="2" charset="0"/>
              </a:rPr>
              <a:t>, da s </a:t>
            </a:r>
            <a:r>
              <a:rPr lang="en-US" dirty="0" err="1">
                <a:solidFill>
                  <a:schemeClr val="bg1"/>
                </a:solidFill>
                <a:latin typeface="Montserrat" pitchFamily="2" charset="0"/>
              </a:rPr>
              <a:t>pomočjo</a:t>
            </a:r>
            <a:r>
              <a:rPr lang="en-US" dirty="0">
                <a:solidFill>
                  <a:schemeClr val="bg1"/>
                </a:solidFill>
                <a:latin typeface="Montserrat" pitchFamily="2" charset="0"/>
              </a:rPr>
              <a:t> </a:t>
            </a:r>
            <a:r>
              <a:rPr lang="en-US" dirty="0" err="1">
                <a:solidFill>
                  <a:schemeClr val="bg1"/>
                </a:solidFill>
                <a:latin typeface="Montserrat" pitchFamily="2" charset="0"/>
              </a:rPr>
              <a:t>gradiva</a:t>
            </a:r>
            <a:r>
              <a:rPr lang="en-US" dirty="0">
                <a:solidFill>
                  <a:schemeClr val="bg1"/>
                </a:solidFill>
                <a:latin typeface="Montserrat" pitchFamily="2" charset="0"/>
              </a:rPr>
              <a:t> </a:t>
            </a:r>
            <a:r>
              <a:rPr lang="en-US" dirty="0" err="1">
                <a:solidFill>
                  <a:schemeClr val="bg1"/>
                </a:solidFill>
                <a:latin typeface="Montserrat" pitchFamily="2" charset="0"/>
              </a:rPr>
              <a:t>otroke</a:t>
            </a:r>
            <a:r>
              <a:rPr lang="sl-SI" dirty="0">
                <a:solidFill>
                  <a:schemeClr val="bg1"/>
                </a:solidFill>
                <a:latin typeface="Montserrat" pitchFamily="2" charset="0"/>
              </a:rPr>
              <a:t>, </a:t>
            </a:r>
            <a:r>
              <a:rPr lang="en-US" dirty="0" err="1">
                <a:solidFill>
                  <a:schemeClr val="bg1"/>
                </a:solidFill>
                <a:latin typeface="Montserrat" pitchFamily="2" charset="0"/>
              </a:rPr>
              <a:t>učence</a:t>
            </a:r>
            <a:r>
              <a:rPr lang="sl-SI" dirty="0">
                <a:solidFill>
                  <a:schemeClr val="bg1"/>
                </a:solidFill>
                <a:latin typeface="Montserrat" pitchFamily="2" charset="0"/>
              </a:rPr>
              <a:t> in </a:t>
            </a:r>
            <a:r>
              <a:rPr lang="en-US" dirty="0" err="1">
                <a:solidFill>
                  <a:schemeClr val="bg1"/>
                </a:solidFill>
                <a:latin typeface="Montserrat" pitchFamily="2" charset="0"/>
              </a:rPr>
              <a:t>dijake</a:t>
            </a:r>
            <a:r>
              <a:rPr lang="en-US" dirty="0">
                <a:solidFill>
                  <a:schemeClr val="bg1"/>
                </a:solidFill>
                <a:latin typeface="Montserrat" pitchFamily="2" charset="0"/>
              </a:rPr>
              <a:t> </a:t>
            </a:r>
            <a:r>
              <a:rPr lang="en-US" dirty="0" err="1">
                <a:solidFill>
                  <a:schemeClr val="bg1"/>
                </a:solidFill>
                <a:latin typeface="Montserrat" pitchFamily="2" charset="0"/>
              </a:rPr>
              <a:t>nagovorijo</a:t>
            </a:r>
            <a:r>
              <a:rPr lang="en-US" dirty="0">
                <a:solidFill>
                  <a:schemeClr val="bg1"/>
                </a:solidFill>
                <a:latin typeface="Montserrat" pitchFamily="2" charset="0"/>
              </a:rPr>
              <a:t> v </a:t>
            </a:r>
            <a:r>
              <a:rPr lang="en-US" dirty="0" err="1">
                <a:solidFill>
                  <a:schemeClr val="bg1"/>
                </a:solidFill>
                <a:latin typeface="Montserrat" pitchFamily="2" charset="0"/>
              </a:rPr>
              <a:t>okviru</a:t>
            </a:r>
            <a:r>
              <a:rPr lang="en-US" dirty="0">
                <a:solidFill>
                  <a:schemeClr val="bg1"/>
                </a:solidFill>
                <a:latin typeface="Montserrat" pitchFamily="2" charset="0"/>
              </a:rPr>
              <a:t> </a:t>
            </a:r>
            <a:r>
              <a:rPr lang="en-US" dirty="0" err="1">
                <a:solidFill>
                  <a:schemeClr val="bg1"/>
                </a:solidFill>
                <a:latin typeface="Montserrat" pitchFamily="2" charset="0"/>
              </a:rPr>
              <a:t>npr</a:t>
            </a:r>
            <a:r>
              <a:rPr lang="en-US" dirty="0">
                <a:solidFill>
                  <a:schemeClr val="bg1"/>
                </a:solidFill>
                <a:latin typeface="Montserrat" pitchFamily="2" charset="0"/>
              </a:rPr>
              <a:t>. </a:t>
            </a:r>
            <a:r>
              <a:rPr lang="en-US" dirty="0" err="1">
                <a:solidFill>
                  <a:schemeClr val="bg1"/>
                </a:solidFill>
                <a:latin typeface="Montserrat" pitchFamily="2" charset="0"/>
              </a:rPr>
              <a:t>razrednih</a:t>
            </a:r>
            <a:r>
              <a:rPr lang="en-US" dirty="0">
                <a:solidFill>
                  <a:schemeClr val="bg1"/>
                </a:solidFill>
                <a:latin typeface="Montserrat" pitchFamily="2" charset="0"/>
              </a:rPr>
              <a:t> </a:t>
            </a:r>
            <a:r>
              <a:rPr lang="en-US" dirty="0" err="1">
                <a:solidFill>
                  <a:schemeClr val="bg1"/>
                </a:solidFill>
                <a:latin typeface="Montserrat" pitchFamily="2" charset="0"/>
              </a:rPr>
              <a:t>ur</a:t>
            </a:r>
            <a:r>
              <a:rPr lang="en-US" dirty="0">
                <a:solidFill>
                  <a:schemeClr val="bg1"/>
                </a:solidFill>
                <a:latin typeface="Montserrat" pitchFamily="2" charset="0"/>
              </a:rPr>
              <a:t>.  </a:t>
            </a:r>
          </a:p>
        </p:txBody>
      </p:sp>
      <p:sp>
        <p:nvSpPr>
          <p:cNvPr id="13" name="TextBox 12">
            <a:extLst>
              <a:ext uri="{FF2B5EF4-FFF2-40B4-BE49-F238E27FC236}">
                <a16:creationId xmlns:a16="http://schemas.microsoft.com/office/drawing/2014/main" id="{496BB1D0-0617-CA95-08AF-95C2B54F07DB}"/>
              </a:ext>
            </a:extLst>
          </p:cNvPr>
          <p:cNvSpPr txBox="1"/>
          <p:nvPr/>
        </p:nvSpPr>
        <p:spPr>
          <a:xfrm>
            <a:off x="737486" y="5281831"/>
            <a:ext cx="10412082" cy="923330"/>
          </a:xfrm>
          <a:prstGeom prst="rect">
            <a:avLst/>
          </a:prstGeom>
          <a:noFill/>
        </p:spPr>
        <p:txBody>
          <a:bodyPr wrap="square">
            <a:spAutoFit/>
          </a:bodyPr>
          <a:lstStyle/>
          <a:p>
            <a:r>
              <a:rPr lang="en-US" dirty="0" err="1">
                <a:solidFill>
                  <a:schemeClr val="bg1"/>
                </a:solidFill>
                <a:latin typeface="Montserrat" pitchFamily="2" charset="0"/>
              </a:rPr>
              <a:t>Pripravili</a:t>
            </a:r>
            <a:r>
              <a:rPr lang="en-US" dirty="0">
                <a:solidFill>
                  <a:schemeClr val="bg1"/>
                </a:solidFill>
                <a:latin typeface="Montserrat" pitchFamily="2" charset="0"/>
              </a:rPr>
              <a:t> </a:t>
            </a:r>
            <a:r>
              <a:rPr lang="en-US" dirty="0" err="1">
                <a:solidFill>
                  <a:schemeClr val="bg1"/>
                </a:solidFill>
                <a:latin typeface="Montserrat" pitchFamily="2" charset="0"/>
              </a:rPr>
              <a:t>smo</a:t>
            </a:r>
            <a:r>
              <a:rPr lang="en-US" dirty="0">
                <a:solidFill>
                  <a:schemeClr val="bg1"/>
                </a:solidFill>
                <a:latin typeface="Montserrat" pitchFamily="2" charset="0"/>
              </a:rPr>
              <a:t> </a:t>
            </a:r>
            <a:r>
              <a:rPr lang="en-US" dirty="0" err="1">
                <a:solidFill>
                  <a:schemeClr val="bg1"/>
                </a:solidFill>
                <a:latin typeface="Montserrat" pitchFamily="2" charset="0"/>
              </a:rPr>
              <a:t>komplet</a:t>
            </a:r>
            <a:r>
              <a:rPr lang="en-US" dirty="0">
                <a:solidFill>
                  <a:schemeClr val="bg1"/>
                </a:solidFill>
                <a:latin typeface="Montserrat" pitchFamily="2" charset="0"/>
              </a:rPr>
              <a:t> </a:t>
            </a:r>
            <a:r>
              <a:rPr lang="en-US" dirty="0" err="1">
                <a:solidFill>
                  <a:schemeClr val="bg1"/>
                </a:solidFill>
                <a:latin typeface="Montserrat" pitchFamily="2" charset="0"/>
              </a:rPr>
              <a:t>grafičnih</a:t>
            </a:r>
            <a:r>
              <a:rPr lang="en-US" dirty="0">
                <a:solidFill>
                  <a:schemeClr val="bg1"/>
                </a:solidFill>
                <a:latin typeface="Montserrat" pitchFamily="2" charset="0"/>
              </a:rPr>
              <a:t> </a:t>
            </a:r>
            <a:r>
              <a:rPr lang="en-US" dirty="0" err="1">
                <a:solidFill>
                  <a:schemeClr val="bg1"/>
                </a:solidFill>
                <a:latin typeface="Montserrat" pitchFamily="2" charset="0"/>
              </a:rPr>
              <a:t>elementov</a:t>
            </a:r>
            <a:r>
              <a:rPr lang="en-US" dirty="0">
                <a:solidFill>
                  <a:schemeClr val="bg1"/>
                </a:solidFill>
                <a:latin typeface="Montserrat" pitchFamily="2" charset="0"/>
              </a:rPr>
              <a:t>, ki </a:t>
            </a:r>
            <a:r>
              <a:rPr lang="en-US" dirty="0" err="1">
                <a:solidFill>
                  <a:schemeClr val="bg1"/>
                </a:solidFill>
                <a:latin typeface="Montserrat" pitchFamily="2" charset="0"/>
              </a:rPr>
              <a:t>jih</a:t>
            </a:r>
            <a:r>
              <a:rPr lang="en-US" dirty="0">
                <a:solidFill>
                  <a:schemeClr val="bg1"/>
                </a:solidFill>
                <a:latin typeface="Montserrat" pitchFamily="2" charset="0"/>
              </a:rPr>
              <a:t> </a:t>
            </a:r>
            <a:r>
              <a:rPr lang="en-US" dirty="0" err="1">
                <a:solidFill>
                  <a:schemeClr val="bg1"/>
                </a:solidFill>
                <a:latin typeface="Montserrat" pitchFamily="2" charset="0"/>
              </a:rPr>
              <a:t>lahko</a:t>
            </a:r>
            <a:r>
              <a:rPr lang="en-US" dirty="0">
                <a:solidFill>
                  <a:schemeClr val="bg1"/>
                </a:solidFill>
                <a:latin typeface="Montserrat" pitchFamily="2" charset="0"/>
              </a:rPr>
              <a:t> </a:t>
            </a:r>
            <a:r>
              <a:rPr lang="en-US" dirty="0" err="1">
                <a:solidFill>
                  <a:schemeClr val="bg1"/>
                </a:solidFill>
                <a:latin typeface="Montserrat" pitchFamily="2" charset="0"/>
              </a:rPr>
              <a:t>sodelujoče</a:t>
            </a:r>
            <a:r>
              <a:rPr lang="en-US" dirty="0">
                <a:solidFill>
                  <a:schemeClr val="bg1"/>
                </a:solidFill>
                <a:latin typeface="Montserrat" pitchFamily="2" charset="0"/>
              </a:rPr>
              <a:t> </a:t>
            </a:r>
            <a:r>
              <a:rPr lang="en-US" dirty="0" err="1">
                <a:solidFill>
                  <a:schemeClr val="bg1"/>
                </a:solidFill>
                <a:latin typeface="Montserrat" pitchFamily="2" charset="0"/>
              </a:rPr>
              <a:t>organizacije</a:t>
            </a:r>
            <a:r>
              <a:rPr lang="en-US" dirty="0">
                <a:solidFill>
                  <a:schemeClr val="bg1"/>
                </a:solidFill>
                <a:latin typeface="Montserrat" pitchFamily="2" charset="0"/>
              </a:rPr>
              <a:t> </a:t>
            </a:r>
            <a:r>
              <a:rPr lang="en-US" dirty="0" err="1">
                <a:solidFill>
                  <a:schemeClr val="bg1"/>
                </a:solidFill>
                <a:latin typeface="Montserrat" pitchFamily="2" charset="0"/>
              </a:rPr>
              <a:t>objavijo</a:t>
            </a:r>
            <a:r>
              <a:rPr lang="en-US" dirty="0">
                <a:solidFill>
                  <a:schemeClr val="bg1"/>
                </a:solidFill>
                <a:latin typeface="Montserrat" pitchFamily="2" charset="0"/>
              </a:rPr>
              <a:t> </a:t>
            </a:r>
            <a:r>
              <a:rPr lang="en-US" dirty="0" err="1">
                <a:solidFill>
                  <a:schemeClr val="bg1"/>
                </a:solidFill>
                <a:latin typeface="Montserrat" pitchFamily="2" charset="0"/>
              </a:rPr>
              <a:t>na</a:t>
            </a:r>
            <a:r>
              <a:rPr lang="en-US" dirty="0">
                <a:solidFill>
                  <a:schemeClr val="bg1"/>
                </a:solidFill>
                <a:latin typeface="Montserrat" pitchFamily="2" charset="0"/>
              </a:rPr>
              <a:t> </a:t>
            </a:r>
            <a:r>
              <a:rPr lang="en-US" dirty="0" err="1">
                <a:solidFill>
                  <a:schemeClr val="bg1"/>
                </a:solidFill>
                <a:latin typeface="Montserrat" pitchFamily="2" charset="0"/>
              </a:rPr>
              <a:t>družbenih</a:t>
            </a:r>
            <a:r>
              <a:rPr lang="en-US" dirty="0">
                <a:solidFill>
                  <a:schemeClr val="bg1"/>
                </a:solidFill>
                <a:latin typeface="Montserrat" pitchFamily="2" charset="0"/>
              </a:rPr>
              <a:t> </a:t>
            </a:r>
            <a:r>
              <a:rPr lang="en-US" dirty="0" err="1">
                <a:solidFill>
                  <a:schemeClr val="bg1"/>
                </a:solidFill>
                <a:latin typeface="Montserrat" pitchFamily="2" charset="0"/>
              </a:rPr>
              <a:t>omrežjih</a:t>
            </a:r>
            <a:r>
              <a:rPr lang="en-US" dirty="0">
                <a:solidFill>
                  <a:schemeClr val="bg1"/>
                </a:solidFill>
                <a:latin typeface="Montserrat" pitchFamily="2" charset="0"/>
              </a:rPr>
              <a:t>. </a:t>
            </a:r>
            <a:r>
              <a:rPr lang="en-US" dirty="0" err="1">
                <a:solidFill>
                  <a:schemeClr val="bg1"/>
                </a:solidFill>
                <a:latin typeface="Montserrat" pitchFamily="2" charset="0"/>
              </a:rPr>
              <a:t>Prizadevali</a:t>
            </a:r>
            <a:r>
              <a:rPr lang="en-US" dirty="0">
                <a:solidFill>
                  <a:schemeClr val="bg1"/>
                </a:solidFill>
                <a:latin typeface="Montserrat" pitchFamily="2" charset="0"/>
              </a:rPr>
              <a:t> </a:t>
            </a:r>
            <a:r>
              <a:rPr lang="en-US" dirty="0" err="1">
                <a:solidFill>
                  <a:schemeClr val="bg1"/>
                </a:solidFill>
                <a:latin typeface="Montserrat" pitchFamily="2" charset="0"/>
              </a:rPr>
              <a:t>si</a:t>
            </a:r>
            <a:r>
              <a:rPr lang="en-US" dirty="0">
                <a:solidFill>
                  <a:schemeClr val="bg1"/>
                </a:solidFill>
                <a:latin typeface="Montserrat" pitchFamily="2" charset="0"/>
              </a:rPr>
              <a:t> </a:t>
            </a:r>
            <a:r>
              <a:rPr lang="en-US" dirty="0" err="1">
                <a:solidFill>
                  <a:schemeClr val="bg1"/>
                </a:solidFill>
                <a:latin typeface="Montserrat" pitchFamily="2" charset="0"/>
              </a:rPr>
              <a:t>bomo</a:t>
            </a:r>
            <a:r>
              <a:rPr lang="en-US" dirty="0">
                <a:solidFill>
                  <a:schemeClr val="bg1"/>
                </a:solidFill>
                <a:latin typeface="Montserrat" pitchFamily="2" charset="0"/>
              </a:rPr>
              <a:t>, da </a:t>
            </a:r>
            <a:r>
              <a:rPr lang="en-US" dirty="0" err="1">
                <a:solidFill>
                  <a:schemeClr val="bg1"/>
                </a:solidFill>
                <a:latin typeface="Montserrat" pitchFamily="2" charset="0"/>
              </a:rPr>
              <a:t>bo</a:t>
            </a:r>
            <a:r>
              <a:rPr lang="en-US" dirty="0">
                <a:solidFill>
                  <a:schemeClr val="bg1"/>
                </a:solidFill>
                <a:latin typeface="Montserrat" pitchFamily="2" charset="0"/>
              </a:rPr>
              <a:t> </a:t>
            </a:r>
            <a:r>
              <a:rPr lang="en-US" dirty="0" err="1">
                <a:solidFill>
                  <a:schemeClr val="bg1"/>
                </a:solidFill>
                <a:latin typeface="Montserrat" pitchFamily="2" charset="0"/>
              </a:rPr>
              <a:t>komunikacijska</a:t>
            </a:r>
            <a:r>
              <a:rPr lang="en-US" dirty="0">
                <a:solidFill>
                  <a:schemeClr val="bg1"/>
                </a:solidFill>
                <a:latin typeface="Montserrat" pitchFamily="2" charset="0"/>
              </a:rPr>
              <a:t> </a:t>
            </a:r>
            <a:r>
              <a:rPr lang="en-US" dirty="0" err="1">
                <a:solidFill>
                  <a:schemeClr val="bg1"/>
                </a:solidFill>
                <a:latin typeface="Montserrat" pitchFamily="2" charset="0"/>
              </a:rPr>
              <a:t>kampanja</a:t>
            </a:r>
            <a:r>
              <a:rPr lang="en-US" dirty="0">
                <a:solidFill>
                  <a:schemeClr val="bg1"/>
                </a:solidFill>
                <a:latin typeface="Montserrat" pitchFamily="2" charset="0"/>
              </a:rPr>
              <a:t> </a:t>
            </a:r>
            <a:r>
              <a:rPr lang="en-US" dirty="0" err="1">
                <a:solidFill>
                  <a:schemeClr val="bg1"/>
                </a:solidFill>
                <a:latin typeface="Montserrat" pitchFamily="2" charset="0"/>
              </a:rPr>
              <a:t>dosegla</a:t>
            </a:r>
            <a:r>
              <a:rPr lang="en-US" dirty="0">
                <a:solidFill>
                  <a:schemeClr val="bg1"/>
                </a:solidFill>
                <a:latin typeface="Montserrat" pitchFamily="2" charset="0"/>
              </a:rPr>
              <a:t> </a:t>
            </a:r>
            <a:r>
              <a:rPr lang="en-US" dirty="0" err="1">
                <a:solidFill>
                  <a:schemeClr val="bg1"/>
                </a:solidFill>
                <a:latin typeface="Montserrat" pitchFamily="2" charset="0"/>
              </a:rPr>
              <a:t>karseda</a:t>
            </a:r>
            <a:r>
              <a:rPr lang="en-US" dirty="0">
                <a:solidFill>
                  <a:schemeClr val="bg1"/>
                </a:solidFill>
                <a:latin typeface="Montserrat" pitchFamily="2" charset="0"/>
              </a:rPr>
              <a:t> </a:t>
            </a:r>
            <a:r>
              <a:rPr lang="en-US" dirty="0" err="1">
                <a:solidFill>
                  <a:schemeClr val="bg1"/>
                </a:solidFill>
                <a:latin typeface="Montserrat" pitchFamily="2" charset="0"/>
              </a:rPr>
              <a:t>veliko</a:t>
            </a:r>
            <a:r>
              <a:rPr lang="en-US" dirty="0">
                <a:solidFill>
                  <a:schemeClr val="bg1"/>
                </a:solidFill>
                <a:latin typeface="Montserrat" pitchFamily="2" charset="0"/>
              </a:rPr>
              <a:t> </a:t>
            </a:r>
            <a:r>
              <a:rPr lang="en-US" dirty="0" err="1">
                <a:solidFill>
                  <a:schemeClr val="bg1"/>
                </a:solidFill>
                <a:latin typeface="Montserrat" pitchFamily="2" charset="0"/>
              </a:rPr>
              <a:t>število</a:t>
            </a:r>
            <a:r>
              <a:rPr lang="en-US" dirty="0">
                <a:solidFill>
                  <a:schemeClr val="bg1"/>
                </a:solidFill>
                <a:latin typeface="Montserrat" pitchFamily="2" charset="0"/>
              </a:rPr>
              <a:t> </a:t>
            </a:r>
            <a:r>
              <a:rPr lang="en-US" dirty="0" err="1">
                <a:solidFill>
                  <a:schemeClr val="bg1"/>
                </a:solidFill>
                <a:latin typeface="Montserrat" pitchFamily="2" charset="0"/>
              </a:rPr>
              <a:t>ljudi</a:t>
            </a:r>
            <a:r>
              <a:rPr lang="en-US" dirty="0">
                <a:solidFill>
                  <a:schemeClr val="bg1"/>
                </a:solidFill>
                <a:latin typeface="Montserrat" pitchFamily="2" charset="0"/>
              </a:rPr>
              <a:t>.</a:t>
            </a:r>
          </a:p>
        </p:txBody>
      </p:sp>
      <p:sp>
        <p:nvSpPr>
          <p:cNvPr id="9" name="Rectangle: Rounded Corners 3">
            <a:extLst>
              <a:ext uri="{FF2B5EF4-FFF2-40B4-BE49-F238E27FC236}">
                <a16:creationId xmlns:a16="http://schemas.microsoft.com/office/drawing/2014/main" id="{635AA892-0142-B317-97A4-69D230CDBE17}"/>
              </a:ext>
            </a:extLst>
          </p:cNvPr>
          <p:cNvSpPr/>
          <p:nvPr/>
        </p:nvSpPr>
        <p:spPr>
          <a:xfrm>
            <a:off x="425716" y="293252"/>
            <a:ext cx="6831611" cy="638702"/>
          </a:xfrm>
          <a:prstGeom prst="roundRect">
            <a:avLst>
              <a:gd name="adj" fmla="val 50000"/>
            </a:avLst>
          </a:prstGeom>
          <a:noFill/>
          <a:ln w="381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500" dirty="0">
              <a:latin typeface="Montserrat SemiBold" pitchFamily="2" charset="0"/>
            </a:endParaRPr>
          </a:p>
        </p:txBody>
      </p:sp>
      <p:sp>
        <p:nvSpPr>
          <p:cNvPr id="14" name="TextBox 13">
            <a:extLst>
              <a:ext uri="{FF2B5EF4-FFF2-40B4-BE49-F238E27FC236}">
                <a16:creationId xmlns:a16="http://schemas.microsoft.com/office/drawing/2014/main" id="{6514918D-159F-B026-CDFC-7C142E5F2B73}"/>
              </a:ext>
            </a:extLst>
          </p:cNvPr>
          <p:cNvSpPr txBox="1"/>
          <p:nvPr/>
        </p:nvSpPr>
        <p:spPr>
          <a:xfrm>
            <a:off x="744893" y="427937"/>
            <a:ext cx="9831331" cy="369332"/>
          </a:xfrm>
          <a:prstGeom prst="rect">
            <a:avLst/>
          </a:prstGeom>
          <a:noFill/>
        </p:spPr>
        <p:txBody>
          <a:bodyPr wrap="square" rtlCol="0">
            <a:spAutoFit/>
          </a:bodyPr>
          <a:lstStyle/>
          <a:p>
            <a:r>
              <a:rPr lang="en-US" dirty="0">
                <a:solidFill>
                  <a:schemeClr val="bg1"/>
                </a:solidFill>
                <a:latin typeface="Montserrat SemiBold" pitchFamily="2" charset="0"/>
              </a:rPr>
              <a:t>DRUGE AKTIVNOSTI KOMUNIKACIJSKE KAMPANJE</a:t>
            </a:r>
          </a:p>
        </p:txBody>
      </p:sp>
    </p:spTree>
    <p:extLst>
      <p:ext uri="{BB962C8B-B14F-4D97-AF65-F5344CB8AC3E}">
        <p14:creationId xmlns:p14="http://schemas.microsoft.com/office/powerpoint/2010/main" val="41624150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C3A96D-90FC-CC75-99AC-879E8F3EB068}"/>
              </a:ext>
            </a:extLst>
          </p:cNvPr>
          <p:cNvSpPr>
            <a:spLocks noGrp="1"/>
          </p:cNvSpPr>
          <p:nvPr>
            <p:ph type="title"/>
          </p:nvPr>
        </p:nvSpPr>
        <p:spPr/>
        <p:txBody>
          <a:bodyPr/>
          <a:lstStyle/>
          <a:p>
            <a:endParaRPr lang="en-US">
              <a:solidFill>
                <a:schemeClr val="bg1"/>
              </a:solidFill>
            </a:endParaRPr>
          </a:p>
        </p:txBody>
      </p:sp>
      <p:pic>
        <p:nvPicPr>
          <p:cNvPr id="5" name="Content Placeholder 4" descr="A colorful background with a few spots&#10;&#10;Description automatically generated with medium confidence">
            <a:extLst>
              <a:ext uri="{FF2B5EF4-FFF2-40B4-BE49-F238E27FC236}">
                <a16:creationId xmlns:a16="http://schemas.microsoft.com/office/drawing/2014/main" id="{EFEF43DA-2DD4-A2D9-02DC-ECB62538A4A4}"/>
              </a:ext>
            </a:extLst>
          </p:cNvPr>
          <p:cNvPicPr>
            <a:picLocks noGrp="1" noRot="1" noChangeAspect="1" noMove="1" noResize="1" noEditPoints="1" noAdjustHandles="1" noChangeArrowheads="1" noChangeShapeType="1" noCrop="1"/>
          </p:cNvPicPr>
          <p:nvPr>
            <p:ph idx="1"/>
          </p:nvPr>
        </p:nvPicPr>
        <p:blipFill>
          <a:blip r:embed="rId2">
            <a:extLst>
              <a:ext uri="{28A0092B-C50C-407E-A947-70E740481C1C}">
                <a14:useLocalDpi xmlns:a14="http://schemas.microsoft.com/office/drawing/2010/main" val="0"/>
              </a:ext>
            </a:extLst>
          </a:blip>
          <a:stretch>
            <a:fillRect/>
          </a:stretch>
        </p:blipFill>
        <p:spPr>
          <a:xfrm>
            <a:off x="0" y="-1"/>
            <a:ext cx="12192000" cy="6859389"/>
          </a:xfrm>
        </p:spPr>
      </p:pic>
      <p:sp>
        <p:nvSpPr>
          <p:cNvPr id="4" name="TextBox 3">
            <a:extLst>
              <a:ext uri="{FF2B5EF4-FFF2-40B4-BE49-F238E27FC236}">
                <a16:creationId xmlns:a16="http://schemas.microsoft.com/office/drawing/2014/main" id="{1869204D-9743-9380-A1F2-BB3EEB0C0A5F}"/>
              </a:ext>
            </a:extLst>
          </p:cNvPr>
          <p:cNvSpPr txBox="1"/>
          <p:nvPr/>
        </p:nvSpPr>
        <p:spPr>
          <a:xfrm>
            <a:off x="838200" y="773017"/>
            <a:ext cx="9480430" cy="369332"/>
          </a:xfrm>
          <a:prstGeom prst="rect">
            <a:avLst/>
          </a:prstGeom>
          <a:noFill/>
        </p:spPr>
        <p:txBody>
          <a:bodyPr wrap="square">
            <a:spAutoFit/>
          </a:bodyPr>
          <a:lstStyle/>
          <a:p>
            <a:r>
              <a:rPr lang="en-US" dirty="0">
                <a:solidFill>
                  <a:schemeClr val="bg1"/>
                </a:solidFill>
                <a:latin typeface="Montserrat SemiBold" pitchFamily="2" charset="0"/>
              </a:rPr>
              <a:t>DOGODEK Z RESORNIMI MINISTRI – PODPIS MEMORANDUMA  </a:t>
            </a:r>
          </a:p>
        </p:txBody>
      </p:sp>
      <p:sp>
        <p:nvSpPr>
          <p:cNvPr id="6" name="Rectangle: Rounded Corners 5">
            <a:extLst>
              <a:ext uri="{FF2B5EF4-FFF2-40B4-BE49-F238E27FC236}">
                <a16:creationId xmlns:a16="http://schemas.microsoft.com/office/drawing/2014/main" id="{703CF25E-76C6-BE0F-9CE5-28D35C35986A}"/>
              </a:ext>
            </a:extLst>
          </p:cNvPr>
          <p:cNvSpPr/>
          <p:nvPr/>
        </p:nvSpPr>
        <p:spPr>
          <a:xfrm>
            <a:off x="614632" y="707517"/>
            <a:ext cx="7824159" cy="500332"/>
          </a:xfrm>
          <a:prstGeom prst="roundRect">
            <a:avLst>
              <a:gd name="adj" fmla="val 50000"/>
            </a:avLst>
          </a:prstGeom>
          <a:noFill/>
          <a:ln w="381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90073543-42B9-5C48-06DE-D2D0378BF547}"/>
              </a:ext>
            </a:extLst>
          </p:cNvPr>
          <p:cNvSpPr txBox="1"/>
          <p:nvPr/>
        </p:nvSpPr>
        <p:spPr>
          <a:xfrm>
            <a:off x="713836" y="3177067"/>
            <a:ext cx="6133380" cy="369332"/>
          </a:xfrm>
          <a:prstGeom prst="rect">
            <a:avLst/>
          </a:prstGeom>
          <a:noFill/>
        </p:spPr>
        <p:txBody>
          <a:bodyPr wrap="square">
            <a:spAutoFit/>
          </a:bodyPr>
          <a:lstStyle/>
          <a:p>
            <a:r>
              <a:rPr lang="en-US" dirty="0">
                <a:solidFill>
                  <a:schemeClr val="bg1"/>
                </a:solidFill>
                <a:latin typeface="Montserrat SemiBold" pitchFamily="2" charset="0"/>
              </a:rPr>
              <a:t>OGLAŠEVALSKA KAMPANJA </a:t>
            </a:r>
          </a:p>
        </p:txBody>
      </p:sp>
      <p:sp>
        <p:nvSpPr>
          <p:cNvPr id="11" name="Rectangle: Rounded Corners 10">
            <a:extLst>
              <a:ext uri="{FF2B5EF4-FFF2-40B4-BE49-F238E27FC236}">
                <a16:creationId xmlns:a16="http://schemas.microsoft.com/office/drawing/2014/main" id="{FD6DAE19-5915-204E-2A21-F12A697C3644}"/>
              </a:ext>
            </a:extLst>
          </p:cNvPr>
          <p:cNvSpPr/>
          <p:nvPr/>
        </p:nvSpPr>
        <p:spPr>
          <a:xfrm>
            <a:off x="614632" y="3107254"/>
            <a:ext cx="3812876" cy="500332"/>
          </a:xfrm>
          <a:prstGeom prst="roundRect">
            <a:avLst>
              <a:gd name="adj" fmla="val 50000"/>
            </a:avLst>
          </a:prstGeom>
          <a:noFill/>
          <a:ln w="381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359BB7D0-71B0-8D91-195C-55564C5E51FE}"/>
              </a:ext>
            </a:extLst>
          </p:cNvPr>
          <p:cNvSpPr txBox="1"/>
          <p:nvPr/>
        </p:nvSpPr>
        <p:spPr>
          <a:xfrm>
            <a:off x="838200" y="1359916"/>
            <a:ext cx="10739168" cy="1200329"/>
          </a:xfrm>
          <a:prstGeom prst="rect">
            <a:avLst/>
          </a:prstGeom>
          <a:noFill/>
        </p:spPr>
        <p:txBody>
          <a:bodyPr wrap="square">
            <a:spAutoFit/>
          </a:bodyPr>
          <a:lstStyle/>
          <a:p>
            <a:r>
              <a:rPr lang="sl-SI" dirty="0">
                <a:solidFill>
                  <a:schemeClr val="bg1"/>
                </a:solidFill>
                <a:latin typeface="Montserrat" pitchFamily="2" charset="77"/>
              </a:rPr>
              <a:t>Vsi odločevalci, ki smo vključeni v komunikacijsko kampanjo medvrstniškega nasilja in sovražnega govora na spletu, bomo aprila podpisali memorandum oz. zavezo, kaj in do kdaj bo kateri organ naredil na sistemski ravni za obvladovanje oziroma zmanjševanje medvrstniškega nasilja na spletu. </a:t>
            </a:r>
            <a:endParaRPr lang="en-US" dirty="0">
              <a:solidFill>
                <a:schemeClr val="bg1"/>
              </a:solidFill>
              <a:latin typeface="Montserrat" pitchFamily="2" charset="77"/>
            </a:endParaRPr>
          </a:p>
        </p:txBody>
      </p:sp>
      <p:sp>
        <p:nvSpPr>
          <p:cNvPr id="8" name="TextBox 7">
            <a:extLst>
              <a:ext uri="{FF2B5EF4-FFF2-40B4-BE49-F238E27FC236}">
                <a16:creationId xmlns:a16="http://schemas.microsoft.com/office/drawing/2014/main" id="{DBFA59A2-4E14-3A52-0EF5-FD263997EB78}"/>
              </a:ext>
            </a:extLst>
          </p:cNvPr>
          <p:cNvSpPr txBox="1"/>
          <p:nvPr/>
        </p:nvSpPr>
        <p:spPr>
          <a:xfrm>
            <a:off x="726416" y="3823823"/>
            <a:ext cx="10739168" cy="2585323"/>
          </a:xfrm>
          <a:prstGeom prst="rect">
            <a:avLst/>
          </a:prstGeom>
          <a:noFill/>
        </p:spPr>
        <p:txBody>
          <a:bodyPr wrap="square">
            <a:spAutoFit/>
          </a:bodyPr>
          <a:lstStyle/>
          <a:p>
            <a:r>
              <a:rPr lang="sl-SI" dirty="0">
                <a:solidFill>
                  <a:schemeClr val="bg1"/>
                </a:solidFill>
                <a:latin typeface="Montserrat" pitchFamily="2" charset="77"/>
              </a:rPr>
              <a:t>Oglaševanje vključuje različne formate oglasov (plakati, </a:t>
            </a:r>
            <a:r>
              <a:rPr lang="sl-SI" dirty="0" err="1">
                <a:solidFill>
                  <a:schemeClr val="bg1"/>
                </a:solidFill>
                <a:latin typeface="Montserrat" pitchFamily="2" charset="77"/>
              </a:rPr>
              <a:t>megaplakati</a:t>
            </a:r>
            <a:r>
              <a:rPr lang="sl-SI" dirty="0">
                <a:solidFill>
                  <a:schemeClr val="bg1"/>
                </a:solidFill>
                <a:latin typeface="Montserrat" pitchFamily="2" charset="77"/>
              </a:rPr>
              <a:t>, TV in radijski oglasi).  </a:t>
            </a:r>
          </a:p>
          <a:p>
            <a:endParaRPr lang="sl-SI" dirty="0">
              <a:solidFill>
                <a:schemeClr val="bg1"/>
              </a:solidFill>
              <a:latin typeface="Montserrat" pitchFamily="2" charset="77"/>
            </a:endParaRPr>
          </a:p>
          <a:p>
            <a:r>
              <a:rPr lang="sl-SI" dirty="0">
                <a:solidFill>
                  <a:schemeClr val="bg1"/>
                </a:solidFill>
                <a:latin typeface="Montserrat" pitchFamily="2" charset="77"/>
              </a:rPr>
              <a:t>Med njimi so nagovori/pozivi naslednjih športnikov:  </a:t>
            </a:r>
          </a:p>
          <a:p>
            <a:pPr marL="285750" indent="-285750">
              <a:buFont typeface="Arial" panose="020B0604020202020204" pitchFamily="34" charset="0"/>
              <a:buChar char="•"/>
            </a:pPr>
            <a:r>
              <a:rPr lang="sl-SI" dirty="0">
                <a:solidFill>
                  <a:schemeClr val="bg1"/>
                </a:solidFill>
                <a:latin typeface="Montserrat" pitchFamily="2" charset="77"/>
              </a:rPr>
              <a:t>Tyra Barada, borilni športi  </a:t>
            </a:r>
          </a:p>
          <a:p>
            <a:pPr marL="285750" indent="-285750">
              <a:buFont typeface="Arial" panose="020B0604020202020204" pitchFamily="34" charset="0"/>
              <a:buChar char="•"/>
            </a:pPr>
            <a:r>
              <a:rPr lang="sl-SI" dirty="0">
                <a:solidFill>
                  <a:schemeClr val="bg1"/>
                </a:solidFill>
                <a:latin typeface="Montserrat" pitchFamily="2" charset="77"/>
              </a:rPr>
              <a:t>Gloria Kotnik, deskanje na snegu  </a:t>
            </a:r>
          </a:p>
          <a:p>
            <a:pPr marL="285750" indent="-285750">
              <a:buFont typeface="Arial" panose="020B0604020202020204" pitchFamily="34" charset="0"/>
              <a:buChar char="•"/>
            </a:pPr>
            <a:r>
              <a:rPr lang="sl-SI" dirty="0">
                <a:solidFill>
                  <a:schemeClr val="bg1"/>
                </a:solidFill>
                <a:latin typeface="Montserrat" pitchFamily="2" charset="77"/>
              </a:rPr>
              <a:t>Žiga Pavlin, hokej  </a:t>
            </a:r>
          </a:p>
          <a:p>
            <a:pPr marL="285750" indent="-285750">
              <a:buFont typeface="Arial" panose="020B0604020202020204" pitchFamily="34" charset="0"/>
              <a:buChar char="•"/>
            </a:pPr>
            <a:r>
              <a:rPr lang="sl-SI" dirty="0">
                <a:solidFill>
                  <a:schemeClr val="bg1"/>
                </a:solidFill>
                <a:latin typeface="Montserrat" pitchFamily="2" charset="77"/>
              </a:rPr>
              <a:t>Edo Murič, košarka  </a:t>
            </a:r>
          </a:p>
          <a:p>
            <a:pPr marL="285750" indent="-285750">
              <a:buFont typeface="Arial" panose="020B0604020202020204" pitchFamily="34" charset="0"/>
              <a:buChar char="•"/>
            </a:pPr>
            <a:r>
              <a:rPr lang="sl-SI" dirty="0">
                <a:solidFill>
                  <a:schemeClr val="bg1"/>
                </a:solidFill>
                <a:latin typeface="Montserrat" pitchFamily="2" charset="77"/>
              </a:rPr>
              <a:t>Uroš Zorman, rokomet  </a:t>
            </a:r>
          </a:p>
          <a:p>
            <a:pPr marL="285750" indent="-285750">
              <a:buFont typeface="Arial" panose="020B0604020202020204" pitchFamily="34" charset="0"/>
              <a:buChar char="•"/>
            </a:pPr>
            <a:r>
              <a:rPr lang="sl-SI" dirty="0">
                <a:solidFill>
                  <a:schemeClr val="bg1"/>
                </a:solidFill>
                <a:latin typeface="Montserrat" pitchFamily="2" charset="77"/>
              </a:rPr>
              <a:t>Žiga Pance, hokej </a:t>
            </a:r>
          </a:p>
        </p:txBody>
      </p:sp>
    </p:spTree>
    <p:extLst>
      <p:ext uri="{BB962C8B-B14F-4D97-AF65-F5344CB8AC3E}">
        <p14:creationId xmlns:p14="http://schemas.microsoft.com/office/powerpoint/2010/main" val="9969976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78DB67-5061-AC6D-C310-6849979BF43D}"/>
              </a:ext>
            </a:extLst>
          </p:cNvPr>
          <p:cNvSpPr>
            <a:spLocks noGrp="1"/>
          </p:cNvSpPr>
          <p:nvPr>
            <p:ph type="title"/>
          </p:nvPr>
        </p:nvSpPr>
        <p:spPr/>
        <p:txBody>
          <a:bodyPr/>
          <a:lstStyle/>
          <a:p>
            <a:endParaRPr lang="en-US"/>
          </a:p>
        </p:txBody>
      </p:sp>
      <p:pic>
        <p:nvPicPr>
          <p:cNvPr id="5" name="Content Placeholder 4" descr="A colorful blurry background&#10;&#10;Description automatically generated">
            <a:extLst>
              <a:ext uri="{FF2B5EF4-FFF2-40B4-BE49-F238E27FC236}">
                <a16:creationId xmlns:a16="http://schemas.microsoft.com/office/drawing/2014/main" id="{DBDBBA1A-2AEB-062E-F5AF-C4AB4126AD59}"/>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1"/>
            <a:ext cx="12192000" cy="6859389"/>
          </a:xfrm>
        </p:spPr>
      </p:pic>
      <p:pic>
        <p:nvPicPr>
          <p:cNvPr id="7" name="Picture 6" descr="A group of posters with text&#10;&#10;Description automatically generated">
            <a:extLst>
              <a:ext uri="{FF2B5EF4-FFF2-40B4-BE49-F238E27FC236}">
                <a16:creationId xmlns:a16="http://schemas.microsoft.com/office/drawing/2014/main" id="{2433DD3E-09AA-3DA0-00C4-62E35D70776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
            <a:ext cx="12192000" cy="6858001"/>
          </a:xfrm>
          <a:prstGeom prst="rect">
            <a:avLst/>
          </a:prstGeom>
        </p:spPr>
      </p:pic>
    </p:spTree>
    <p:extLst>
      <p:ext uri="{BB962C8B-B14F-4D97-AF65-F5344CB8AC3E}">
        <p14:creationId xmlns:p14="http://schemas.microsoft.com/office/powerpoint/2010/main" val="5183557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C6879D-74F2-C868-66C2-610AB7CD5F25}"/>
              </a:ext>
            </a:extLst>
          </p:cNvPr>
          <p:cNvSpPr>
            <a:spLocks noGrp="1"/>
          </p:cNvSpPr>
          <p:nvPr>
            <p:ph type="title"/>
          </p:nvPr>
        </p:nvSpPr>
        <p:spPr/>
        <p:txBody>
          <a:bodyPr/>
          <a:lstStyle/>
          <a:p>
            <a:endParaRPr lang="en-US"/>
          </a:p>
        </p:txBody>
      </p:sp>
      <p:pic>
        <p:nvPicPr>
          <p:cNvPr id="5" name="Content Placeholder 4" descr="A colorful background with a blurry background&#10;&#10;Description automatically generated with medium confidence">
            <a:extLst>
              <a:ext uri="{FF2B5EF4-FFF2-40B4-BE49-F238E27FC236}">
                <a16:creationId xmlns:a16="http://schemas.microsoft.com/office/drawing/2014/main" id="{A6E25FEF-B757-4DF3-16DD-9EE7D96E70C0}"/>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 y="-1"/>
            <a:ext cx="12192001" cy="6859389"/>
          </a:xfrm>
        </p:spPr>
      </p:pic>
      <p:pic>
        <p:nvPicPr>
          <p:cNvPr id="7" name="Picture 6" descr="A group of cards with images&#10;&#10;Description automatically generated">
            <a:extLst>
              <a:ext uri="{FF2B5EF4-FFF2-40B4-BE49-F238E27FC236}">
                <a16:creationId xmlns:a16="http://schemas.microsoft.com/office/drawing/2014/main" id="{4EEC5C83-2F9B-2C22-C0B6-459E9D199AF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1"/>
          </a:xfrm>
          <a:prstGeom prst="rect">
            <a:avLst/>
          </a:prstGeom>
        </p:spPr>
      </p:pic>
    </p:spTree>
    <p:extLst>
      <p:ext uri="{BB962C8B-B14F-4D97-AF65-F5344CB8AC3E}">
        <p14:creationId xmlns:p14="http://schemas.microsoft.com/office/powerpoint/2010/main" val="40449925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01ED37-71A0-C1E0-8DFB-7DF225543330}"/>
              </a:ext>
            </a:extLst>
          </p:cNvPr>
          <p:cNvSpPr>
            <a:spLocks noGrp="1"/>
          </p:cNvSpPr>
          <p:nvPr>
            <p:ph type="ctrTitle"/>
          </p:nvPr>
        </p:nvSpPr>
        <p:spPr/>
        <p:txBody>
          <a:bodyPr/>
          <a:lstStyle/>
          <a:p>
            <a:endParaRPr lang="en-US"/>
          </a:p>
        </p:txBody>
      </p:sp>
      <p:sp>
        <p:nvSpPr>
          <p:cNvPr id="3" name="Subtitle 2">
            <a:extLst>
              <a:ext uri="{FF2B5EF4-FFF2-40B4-BE49-F238E27FC236}">
                <a16:creationId xmlns:a16="http://schemas.microsoft.com/office/drawing/2014/main" id="{32E6CE31-50E3-037B-B6FD-5373FE510F5E}"/>
              </a:ext>
            </a:extLst>
          </p:cNvPr>
          <p:cNvSpPr>
            <a:spLocks noGrp="1"/>
          </p:cNvSpPr>
          <p:nvPr>
            <p:ph type="subTitle" idx="1"/>
          </p:nvPr>
        </p:nvSpPr>
        <p:spPr/>
        <p:txBody>
          <a:bodyPr/>
          <a:lstStyle/>
          <a:p>
            <a:endParaRPr lang="en-US"/>
          </a:p>
        </p:txBody>
      </p:sp>
      <p:pic>
        <p:nvPicPr>
          <p:cNvPr id="5" name="Picture 4" descr="A colorful blurry background&#10;&#10;Description automatically generated">
            <a:extLst>
              <a:ext uri="{FF2B5EF4-FFF2-40B4-BE49-F238E27FC236}">
                <a16:creationId xmlns:a16="http://schemas.microsoft.com/office/drawing/2014/main" id="{0F95F3DB-91F8-6902-3C53-473C157B9E0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34" y="0"/>
            <a:ext cx="12189532" cy="6858000"/>
          </a:xfrm>
          <a:prstGeom prst="rect">
            <a:avLst/>
          </a:prstGeom>
        </p:spPr>
      </p:pic>
      <p:pic>
        <p:nvPicPr>
          <p:cNvPr id="7" name="Slika 6" descr="Slika, ki vsebuje besede besedilo, posnetek zaslona, pisava, oblikovanje&#10;&#10;Opis je samodejno ustvarjen">
            <a:extLst>
              <a:ext uri="{FF2B5EF4-FFF2-40B4-BE49-F238E27FC236}">
                <a16:creationId xmlns:a16="http://schemas.microsoft.com/office/drawing/2014/main" id="{360DB1C8-4855-909F-9B5E-5A38897C517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38955"/>
            <a:ext cx="12192000" cy="6858000"/>
          </a:xfrm>
          <a:prstGeom prst="rect">
            <a:avLst/>
          </a:prstGeom>
        </p:spPr>
      </p:pic>
    </p:spTree>
    <p:extLst>
      <p:ext uri="{BB962C8B-B14F-4D97-AF65-F5344CB8AC3E}">
        <p14:creationId xmlns:p14="http://schemas.microsoft.com/office/powerpoint/2010/main" val="556864842"/>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DF9403-49AA-A6A9-39FA-5A411AD87A1C}"/>
              </a:ext>
            </a:extLst>
          </p:cNvPr>
          <p:cNvSpPr>
            <a:spLocks noGrp="1"/>
          </p:cNvSpPr>
          <p:nvPr>
            <p:ph type="title"/>
          </p:nvPr>
        </p:nvSpPr>
        <p:spPr/>
        <p:txBody>
          <a:bodyPr/>
          <a:lstStyle/>
          <a:p>
            <a:endParaRPr lang="en-US"/>
          </a:p>
        </p:txBody>
      </p:sp>
      <p:pic>
        <p:nvPicPr>
          <p:cNvPr id="5" name="Content Placeholder 4" descr="A colorful background with a blurry background&#10;&#10;Description automatically generated with medium confidence">
            <a:extLst>
              <a:ext uri="{FF2B5EF4-FFF2-40B4-BE49-F238E27FC236}">
                <a16:creationId xmlns:a16="http://schemas.microsoft.com/office/drawing/2014/main" id="{C67EA4D9-DA55-78F5-56F2-3FE1F4B610E0}"/>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1"/>
            <a:ext cx="12192000" cy="6859389"/>
          </a:xfrm>
        </p:spPr>
      </p:pic>
      <p:pic>
        <p:nvPicPr>
          <p:cNvPr id="7" name="Picture 6" descr="A screen shot of a computer&#10;&#10;Description automatically generated">
            <a:extLst>
              <a:ext uri="{FF2B5EF4-FFF2-40B4-BE49-F238E27FC236}">
                <a16:creationId xmlns:a16="http://schemas.microsoft.com/office/drawing/2014/main" id="{DA2A407A-BADC-7AE6-F279-D2BE4535904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1"/>
          </a:xfrm>
          <a:prstGeom prst="rect">
            <a:avLst/>
          </a:prstGeom>
        </p:spPr>
      </p:pic>
      <p:pic>
        <p:nvPicPr>
          <p:cNvPr id="4" name="Slika 3" descr="Slika, ki vsebuje besede vzorec, kvadrat, simetrija, umetnost&#10;&#10;Opis je samodejno ustvarjen">
            <a:extLst>
              <a:ext uri="{FF2B5EF4-FFF2-40B4-BE49-F238E27FC236}">
                <a16:creationId xmlns:a16="http://schemas.microsoft.com/office/drawing/2014/main" id="{461EEAF4-C2B6-18C4-51DC-EC68A737AFD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715047" y="1567715"/>
            <a:ext cx="4761905" cy="4761905"/>
          </a:xfrm>
          <a:prstGeom prst="rect">
            <a:avLst/>
          </a:prstGeom>
        </p:spPr>
      </p:pic>
    </p:spTree>
    <p:extLst>
      <p:ext uri="{BB962C8B-B14F-4D97-AF65-F5344CB8AC3E}">
        <p14:creationId xmlns:p14="http://schemas.microsoft.com/office/powerpoint/2010/main" val="7503637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189</TotalTime>
  <Words>369</Words>
  <Application>Microsoft Office PowerPoint</Application>
  <PresentationFormat>Širokozaslonsko</PresentationFormat>
  <Paragraphs>25</Paragraphs>
  <Slides>9</Slides>
  <Notes>0</Notes>
  <HiddenSlides>0</HiddenSlides>
  <MMClips>0</MMClips>
  <ScaleCrop>false</ScaleCrop>
  <HeadingPairs>
    <vt:vector size="6" baseType="variant">
      <vt:variant>
        <vt:lpstr>Uporabljene pisave</vt:lpstr>
      </vt:variant>
      <vt:variant>
        <vt:i4>5</vt:i4>
      </vt:variant>
      <vt:variant>
        <vt:lpstr>Tema</vt:lpstr>
      </vt:variant>
      <vt:variant>
        <vt:i4>1</vt:i4>
      </vt:variant>
      <vt:variant>
        <vt:lpstr>Naslovi diapozitivov</vt:lpstr>
      </vt:variant>
      <vt:variant>
        <vt:i4>9</vt:i4>
      </vt:variant>
    </vt:vector>
  </HeadingPairs>
  <TitlesOfParts>
    <vt:vector size="15" baseType="lpstr">
      <vt:lpstr>Aptos</vt:lpstr>
      <vt:lpstr>Aptos Display</vt:lpstr>
      <vt:lpstr>Arial</vt:lpstr>
      <vt:lpstr>Montserrat</vt:lpstr>
      <vt:lpstr>Montserrat SemiBold</vt:lpstr>
      <vt:lpstr>Office Theme</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Amar Zulić</dc:creator>
  <cp:lastModifiedBy>Oliver Butina</cp:lastModifiedBy>
  <cp:revision>34</cp:revision>
  <dcterms:created xsi:type="dcterms:W3CDTF">2024-03-14T16:17:18Z</dcterms:created>
  <dcterms:modified xsi:type="dcterms:W3CDTF">2024-03-18T08:51:58Z</dcterms:modified>
</cp:coreProperties>
</file>